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5143500" cx="9144000"/>
  <p:notesSz cx="6858000" cy="9144000"/>
  <p:embeddedFontLst>
    <p:embeddedFont>
      <p:font typeface="Montserrat"/>
      <p:regular r:id="rId58"/>
      <p:bold r:id="rId59"/>
      <p:italic r:id="rId60"/>
      <p:boldItalic r:id="rId61"/>
    </p:embeddedFont>
    <p:embeddedFont>
      <p:font typeface="Cabin"/>
      <p:regular r:id="rId62"/>
      <p:bold r:id="rId63"/>
      <p:italic r:id="rId64"/>
      <p:boldItalic r:id="rId65"/>
    </p:embeddedFont>
    <p:embeddedFont>
      <p:font typeface="Lato"/>
      <p:regular r:id="rId66"/>
      <p:bold r:id="rId67"/>
      <p:italic r:id="rId68"/>
      <p:boldItalic r:id="rId69"/>
    </p:embeddedFont>
    <p:embeddedFont>
      <p:font typeface="Assistant"/>
      <p:regular r:id="rId70"/>
      <p:bold r:id="rId71"/>
    </p:embeddedFont>
    <p:embeddedFont>
      <p:font typeface="Montserrat Medium"/>
      <p:regular r:id="rId72"/>
      <p:bold r:id="rId73"/>
      <p:italic r:id="rId74"/>
      <p:boldItalic r:id="rId75"/>
    </p:embeddedFont>
    <p:embeddedFont>
      <p:font typeface="Work Sans"/>
      <p:regular r:id="rId76"/>
      <p:bold r:id="rId77"/>
      <p:italic r:id="rId78"/>
      <p:boldItalic r:id="rId79"/>
    </p:embeddedFont>
    <p:embeddedFont>
      <p:font typeface="Montserrat ExtraBold"/>
      <p:bold r:id="rId80"/>
      <p:boldItalic r:id="rId8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80">
          <p15:clr>
            <a:srgbClr val="747775"/>
          </p15:clr>
        </p15:guide>
        <p15:guide id="2" orient="horz" pos="648">
          <p15:clr>
            <a:srgbClr val="747775"/>
          </p15:clr>
        </p15:guide>
        <p15:guide id="3" orient="horz" pos="447">
          <p15:clr>
            <a:srgbClr val="747775"/>
          </p15:clr>
        </p15:guide>
        <p15:guide id="4" pos="266">
          <p15:clr>
            <a:srgbClr val="747775"/>
          </p15:clr>
        </p15:guide>
        <p15:guide id="5" pos="382">
          <p15:clr>
            <a:srgbClr val="747775"/>
          </p15:clr>
        </p15:guide>
      </p15:sldGuideLst>
    </p:ext>
    <p:ext uri="GoogleSlidesCustomDataVersion2">
      <go:slidesCustomData xmlns:go="http://customooxmlschemas.google.com/" r:id="rId82" roundtripDataSignature="AMtx7mhzyYkRLl3erVcBFv6L+qNT7skE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80" orient="horz"/>
        <p:guide pos="648" orient="horz"/>
        <p:guide pos="447" orient="horz"/>
        <p:guide pos="266"/>
        <p:guide pos="38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MontserratExtraBold-bold.fntdata"/><Relationship Id="rId82" Type="http://customschemas.google.com/relationships/presentationmetadata" Target="metadata"/><Relationship Id="rId81" Type="http://schemas.openxmlformats.org/officeDocument/2006/relationships/font" Target="fonts/MontserratExtra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MontserratMedium-bold.fntdata"/><Relationship Id="rId72" Type="http://schemas.openxmlformats.org/officeDocument/2006/relationships/font" Target="fonts/MontserratMedium-regular.fntdata"/><Relationship Id="rId31" Type="http://schemas.openxmlformats.org/officeDocument/2006/relationships/slide" Target="slides/slide25.xml"/><Relationship Id="rId75" Type="http://schemas.openxmlformats.org/officeDocument/2006/relationships/font" Target="fonts/MontserratMedium-boldItalic.fntdata"/><Relationship Id="rId30" Type="http://schemas.openxmlformats.org/officeDocument/2006/relationships/slide" Target="slides/slide24.xml"/><Relationship Id="rId74" Type="http://schemas.openxmlformats.org/officeDocument/2006/relationships/font" Target="fonts/MontserratMedium-italic.fntdata"/><Relationship Id="rId33" Type="http://schemas.openxmlformats.org/officeDocument/2006/relationships/slide" Target="slides/slide27.xml"/><Relationship Id="rId77" Type="http://schemas.openxmlformats.org/officeDocument/2006/relationships/font" Target="fonts/WorkSans-bold.fntdata"/><Relationship Id="rId32" Type="http://schemas.openxmlformats.org/officeDocument/2006/relationships/slide" Target="slides/slide26.xml"/><Relationship Id="rId76" Type="http://schemas.openxmlformats.org/officeDocument/2006/relationships/font" Target="fonts/WorkSans-regular.fntdata"/><Relationship Id="rId35" Type="http://schemas.openxmlformats.org/officeDocument/2006/relationships/slide" Target="slides/slide29.xml"/><Relationship Id="rId79" Type="http://schemas.openxmlformats.org/officeDocument/2006/relationships/font" Target="fonts/WorkSans-boldItalic.fntdata"/><Relationship Id="rId34" Type="http://schemas.openxmlformats.org/officeDocument/2006/relationships/slide" Target="slides/slide28.xml"/><Relationship Id="rId78" Type="http://schemas.openxmlformats.org/officeDocument/2006/relationships/font" Target="fonts/WorkSans-italic.fntdata"/><Relationship Id="rId71" Type="http://schemas.openxmlformats.org/officeDocument/2006/relationships/font" Target="fonts/Assistant-bold.fntdata"/><Relationship Id="rId70" Type="http://schemas.openxmlformats.org/officeDocument/2006/relationships/font" Target="fonts/Assistant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Cabin-regular.fntdata"/><Relationship Id="rId61" Type="http://schemas.openxmlformats.org/officeDocument/2006/relationships/font" Target="fonts/Montserrat-boldItalic.fntdata"/><Relationship Id="rId20" Type="http://schemas.openxmlformats.org/officeDocument/2006/relationships/slide" Target="slides/slide14.xml"/><Relationship Id="rId64" Type="http://schemas.openxmlformats.org/officeDocument/2006/relationships/font" Target="fonts/Cabin-italic.fntdata"/><Relationship Id="rId63" Type="http://schemas.openxmlformats.org/officeDocument/2006/relationships/font" Target="fonts/Cabin-bold.fntdata"/><Relationship Id="rId22" Type="http://schemas.openxmlformats.org/officeDocument/2006/relationships/slide" Target="slides/slide16.xml"/><Relationship Id="rId66" Type="http://schemas.openxmlformats.org/officeDocument/2006/relationships/font" Target="fonts/Lato-regular.fntdata"/><Relationship Id="rId21" Type="http://schemas.openxmlformats.org/officeDocument/2006/relationships/slide" Target="slides/slide15.xml"/><Relationship Id="rId65" Type="http://schemas.openxmlformats.org/officeDocument/2006/relationships/font" Target="fonts/Cabin-boldItalic.fntdata"/><Relationship Id="rId24" Type="http://schemas.openxmlformats.org/officeDocument/2006/relationships/slide" Target="slides/slide18.xml"/><Relationship Id="rId68" Type="http://schemas.openxmlformats.org/officeDocument/2006/relationships/font" Target="fonts/Lato-italic.fntdata"/><Relationship Id="rId23" Type="http://schemas.openxmlformats.org/officeDocument/2006/relationships/slide" Target="slides/slide17.xml"/><Relationship Id="rId67" Type="http://schemas.openxmlformats.org/officeDocument/2006/relationships/font" Target="fonts/Lato-bold.fntdata"/><Relationship Id="rId60" Type="http://schemas.openxmlformats.org/officeDocument/2006/relationships/font" Target="fonts/Montserrat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a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Montserrat-bold.fntdata"/><Relationship Id="rId14" Type="http://schemas.openxmlformats.org/officeDocument/2006/relationships/slide" Target="slides/slide8.xml"/><Relationship Id="rId58" Type="http://schemas.openxmlformats.org/officeDocument/2006/relationships/font" Target="fonts/Montserrat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9" name="Google Shape;107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32fce4338f8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32fce4338f8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g32f82e76f46_0_15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1" name="Google Shape;1191;g32f82e76f46_0_1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32f82e76f46_0_15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6" name="Google Shape;1206;g32f82e76f46_0_1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32f8a951c9d_1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0" name="Google Shape;1220;g32f8a951c9d_1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32f8a951c9d_1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3" name="Google Shape;1233;g32f8a951c9d_1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2f8a951c9d_1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6" name="Google Shape;1246;g32f8a951c9d_1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32f8a951c9d_1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9" name="Google Shape;1259;g32f8a951c9d_1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32fce4338f8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32fce4338f8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32f82e76f46_0_16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9" name="Google Shape;1279;g32f82e76f46_0_1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32fce4338f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2" name="Google Shape;1292;g32fce4338f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2" name="Google Shape;10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32f82e76f46_0_17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9" name="Google Shape;1299;g32f82e76f46_0_1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32f82e76f46_0_17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3" name="Google Shape;1313;g32f82e76f46_0_1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32f82e76f46_0_1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g32f82e76f46_0_1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32fce4338f8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32fce4338f8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32f82e76f46_0_17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3" name="Google Shape;1343;g32f82e76f46_0_1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32f82e76f46_0_17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9" name="Google Shape;1359;g32f82e76f46_0_1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32f82e76f46_0_17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4" name="Google Shape;1374;g32f82e76f46_0_1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32fce4338f8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32fce4338f8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32f82e76f46_0_18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6" name="Google Shape;1396;g32f82e76f46_0_1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32f82e76f46_0_18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1" name="Google Shape;1411;g32f82e76f46_0_1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32fce4338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32fce4338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32f82e76f46_0_18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6" name="Google Shape;1426;g32f82e76f46_0_1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32fce4338f8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32fce4338f8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32f82e76f46_0_18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8" name="Google Shape;1448;g32f82e76f46_0_1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32f82e76f46_0_18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4" name="Google Shape;1464;g32f82e76f46_0_1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32f82e76f46_0_18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9" name="Google Shape;1479;g32f82e76f46_0_1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32f8a951c9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4" name="Google Shape;1494;g32f8a951c9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32f8a951c9d_1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7" name="Google Shape;1507;g32f8a951c9d_1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32fce4338f8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32fce4338f8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32f82e76f46_0_19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7" name="Google Shape;1527;g32f82e76f46_0_1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32f82e76f46_0_19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0" name="Google Shape;1540;g32f82e76f46_0_1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a4ef850da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3" name="Google Shape;1113;g2a4ef850da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32fce4338f8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5" name="Google Shape;1555;g32fce4338f8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32f82e76f46_0_19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2" name="Google Shape;1562;g32f82e76f46_0_1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32f82e76f46_0_19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6" name="Google Shape;1576;g32f82e76f46_0_1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32f82e76f46_0_20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1" name="Google Shape;1591;g32f82e76f46_0_2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32fce4338f8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32fce4338f8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32f82e76f46_0_20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2" name="Google Shape;1612;g32f82e76f46_0_20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32f82e76f46_0_20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5" name="Google Shape;1625;g32f82e76f46_0_2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32fce4338f8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32fce4338f8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32f82e76f46_0_20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6" name="Google Shape;1646;g32f82e76f46_0_20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32f82e76f46_0_2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g32f82e76f46_0_2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2a4ef850da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6" name="Google Shape;1126;g2a4ef850da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32f82e76f46_0_2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g32f82e76f46_0_2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g32f82e76f46_0_20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6" name="Google Shape;1676;g32f82e76f46_0_2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2a4ef850da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9" name="Google Shape;1139;g2a4ef850da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32fce4338f8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32fce4338f8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226662dff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5" name="Google Shape;1155;g3226662dff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32f82e76f46_0_15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9" name="Google Shape;1169;g32f82e76f46_0_1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9"/>
          <p:cNvSpPr txBox="1"/>
          <p:nvPr>
            <p:ph type="ctrTitle"/>
          </p:nvPr>
        </p:nvSpPr>
        <p:spPr>
          <a:xfrm>
            <a:off x="715176" y="1276275"/>
            <a:ext cx="44961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" type="subTitle"/>
          </p:nvPr>
        </p:nvSpPr>
        <p:spPr>
          <a:xfrm>
            <a:off x="715100" y="3328875"/>
            <a:ext cx="449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9"/>
          <p:cNvSpPr/>
          <p:nvPr/>
        </p:nvSpPr>
        <p:spPr>
          <a:xfrm>
            <a:off x="-514650" y="4419987"/>
            <a:ext cx="1901041" cy="488051"/>
          </a:xfrm>
          <a:custGeom>
            <a:rect b="b" l="l" r="r" t="t"/>
            <a:pathLst>
              <a:path extrusionOk="0" h="768585" w="2993765">
                <a:moveTo>
                  <a:pt x="2870296" y="257166"/>
                </a:moveTo>
                <a:lnTo>
                  <a:pt x="1714690" y="257166"/>
                </a:lnTo>
                <a:cubicBezTo>
                  <a:pt x="1643658" y="257166"/>
                  <a:pt x="1586138" y="314748"/>
                  <a:pt x="1586138" y="385718"/>
                </a:cubicBezTo>
                <a:cubicBezTo>
                  <a:pt x="1586138" y="456689"/>
                  <a:pt x="1643720" y="514271"/>
                  <a:pt x="1714690" y="514271"/>
                </a:cubicBezTo>
                <a:lnTo>
                  <a:pt x="2011649" y="514271"/>
                </a:lnTo>
                <a:cubicBezTo>
                  <a:pt x="2082681" y="514271"/>
                  <a:pt x="2140201" y="571853"/>
                  <a:pt x="2140201" y="642823"/>
                </a:cubicBezTo>
                <a:lnTo>
                  <a:pt x="2140201" y="642823"/>
                </a:lnTo>
                <a:cubicBezTo>
                  <a:pt x="2140201" y="713855"/>
                  <a:pt x="2082619" y="771375"/>
                  <a:pt x="2011649" y="771375"/>
                </a:cubicBezTo>
                <a:lnTo>
                  <a:pt x="0" y="771375"/>
                </a:lnTo>
                <a:lnTo>
                  <a:pt x="0" y="0"/>
                </a:lnTo>
                <a:lnTo>
                  <a:pt x="2870296" y="0"/>
                </a:lnTo>
                <a:cubicBezTo>
                  <a:pt x="2941328" y="0"/>
                  <a:pt x="2998848" y="57582"/>
                  <a:pt x="2998848" y="128552"/>
                </a:cubicBezTo>
                <a:cubicBezTo>
                  <a:pt x="2998848" y="199522"/>
                  <a:pt x="2941266" y="257104"/>
                  <a:pt x="2870296" y="257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12;p9"/>
          <p:cNvGrpSpPr/>
          <p:nvPr/>
        </p:nvGrpSpPr>
        <p:grpSpPr>
          <a:xfrm>
            <a:off x="-419328" y="335939"/>
            <a:ext cx="9327661" cy="4572549"/>
            <a:chOff x="-419328" y="335939"/>
            <a:chExt cx="9327661" cy="4572549"/>
          </a:xfrm>
        </p:grpSpPr>
        <p:grpSp>
          <p:nvGrpSpPr>
            <p:cNvPr id="13" name="Google Shape;13;p9"/>
            <p:cNvGrpSpPr/>
            <p:nvPr/>
          </p:nvGrpSpPr>
          <p:grpSpPr>
            <a:xfrm>
              <a:off x="8130884" y="420564"/>
              <a:ext cx="777449" cy="404251"/>
              <a:chOff x="-794166" y="-3748111"/>
              <a:chExt cx="777449" cy="404251"/>
            </a:xfrm>
          </p:grpSpPr>
          <p:sp>
            <p:nvSpPr>
              <p:cNvPr id="14" name="Google Shape;14;p9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9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9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9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9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9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9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9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9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9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9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9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9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9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9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" name="Google Shape;29;p9"/>
            <p:cNvSpPr/>
            <p:nvPr/>
          </p:nvSpPr>
          <p:spPr>
            <a:xfrm>
              <a:off x="1306975" y="4310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0" name="Google Shape;30;p9"/>
            <p:cNvSpPr/>
            <p:nvPr/>
          </p:nvSpPr>
          <p:spPr>
            <a:xfrm>
              <a:off x="219200" y="146293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1" name="Google Shape;31;p9"/>
            <p:cNvSpPr/>
            <p:nvPr/>
          </p:nvSpPr>
          <p:spPr>
            <a:xfrm>
              <a:off x="5745250" y="484338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32" name="Google Shape;32;p9"/>
            <p:cNvGrpSpPr/>
            <p:nvPr/>
          </p:nvGrpSpPr>
          <p:grpSpPr>
            <a:xfrm>
              <a:off x="-419328" y="335939"/>
              <a:ext cx="777449" cy="404251"/>
              <a:chOff x="-794166" y="-3748111"/>
              <a:chExt cx="777449" cy="404251"/>
            </a:xfrm>
          </p:grpSpPr>
          <p:sp>
            <p:nvSpPr>
              <p:cNvPr id="33" name="Google Shape;33;p9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9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9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9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9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9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9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9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9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9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9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9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9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9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9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" name="Google Shape;48;p9"/>
            <p:cNvSpPr/>
            <p:nvPr/>
          </p:nvSpPr>
          <p:spPr>
            <a:xfrm>
              <a:off x="8584850" y="23973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hasCustomPrompt="1" type="title"/>
          </p:nvPr>
        </p:nvSpPr>
        <p:spPr>
          <a:xfrm>
            <a:off x="2654075" y="1685350"/>
            <a:ext cx="3835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97" name="Google Shape;297;p52"/>
          <p:cNvSpPr txBox="1"/>
          <p:nvPr>
            <p:ph idx="1" type="subTitle"/>
          </p:nvPr>
        </p:nvSpPr>
        <p:spPr>
          <a:xfrm>
            <a:off x="2654075" y="2855049"/>
            <a:ext cx="383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8" name="Google Shape;298;p52"/>
          <p:cNvSpPr/>
          <p:nvPr/>
        </p:nvSpPr>
        <p:spPr>
          <a:xfrm flipH="1">
            <a:off x="7234931" y="4419987"/>
            <a:ext cx="1901041" cy="488051"/>
          </a:xfrm>
          <a:custGeom>
            <a:rect b="b" l="l" r="r" t="t"/>
            <a:pathLst>
              <a:path extrusionOk="0" h="768585" w="2993765">
                <a:moveTo>
                  <a:pt x="2870296" y="257166"/>
                </a:moveTo>
                <a:lnTo>
                  <a:pt x="1714690" y="257166"/>
                </a:lnTo>
                <a:cubicBezTo>
                  <a:pt x="1643658" y="257166"/>
                  <a:pt x="1586138" y="314748"/>
                  <a:pt x="1586138" y="385718"/>
                </a:cubicBezTo>
                <a:cubicBezTo>
                  <a:pt x="1586138" y="456689"/>
                  <a:pt x="1643720" y="514271"/>
                  <a:pt x="1714690" y="514271"/>
                </a:cubicBezTo>
                <a:lnTo>
                  <a:pt x="2011649" y="514271"/>
                </a:lnTo>
                <a:cubicBezTo>
                  <a:pt x="2082681" y="514271"/>
                  <a:pt x="2140201" y="571853"/>
                  <a:pt x="2140201" y="642823"/>
                </a:cubicBezTo>
                <a:lnTo>
                  <a:pt x="2140201" y="642823"/>
                </a:lnTo>
                <a:cubicBezTo>
                  <a:pt x="2140201" y="713855"/>
                  <a:pt x="2082619" y="771375"/>
                  <a:pt x="2011649" y="771375"/>
                </a:cubicBezTo>
                <a:lnTo>
                  <a:pt x="0" y="771375"/>
                </a:lnTo>
                <a:lnTo>
                  <a:pt x="0" y="0"/>
                </a:lnTo>
                <a:lnTo>
                  <a:pt x="2870296" y="0"/>
                </a:lnTo>
                <a:cubicBezTo>
                  <a:pt x="2941328" y="0"/>
                  <a:pt x="2998848" y="57582"/>
                  <a:pt x="2998848" y="128552"/>
                </a:cubicBezTo>
                <a:cubicBezTo>
                  <a:pt x="2998848" y="199522"/>
                  <a:pt x="2941266" y="257104"/>
                  <a:pt x="2870296" y="257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9" name="Google Shape;299;p52"/>
          <p:cNvGrpSpPr/>
          <p:nvPr/>
        </p:nvGrpSpPr>
        <p:grpSpPr>
          <a:xfrm>
            <a:off x="-287011" y="335939"/>
            <a:ext cx="9327662" cy="4572549"/>
            <a:chOff x="-287011" y="335939"/>
            <a:chExt cx="9327662" cy="4572549"/>
          </a:xfrm>
        </p:grpSpPr>
        <p:grpSp>
          <p:nvGrpSpPr>
            <p:cNvPr id="300" name="Google Shape;300;p52"/>
            <p:cNvGrpSpPr/>
            <p:nvPr/>
          </p:nvGrpSpPr>
          <p:grpSpPr>
            <a:xfrm flipH="1">
              <a:off x="-287011" y="420564"/>
              <a:ext cx="777449" cy="404251"/>
              <a:chOff x="-794166" y="-3748111"/>
              <a:chExt cx="777449" cy="404251"/>
            </a:xfrm>
          </p:grpSpPr>
          <p:sp>
            <p:nvSpPr>
              <p:cNvPr id="301" name="Google Shape;301;p52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52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52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52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52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52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52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52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52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52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52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52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52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52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52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6" name="Google Shape;316;p52"/>
            <p:cNvSpPr/>
            <p:nvPr/>
          </p:nvSpPr>
          <p:spPr>
            <a:xfrm flipH="1">
              <a:off x="7180547" y="4310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17" name="Google Shape;317;p52"/>
            <p:cNvSpPr/>
            <p:nvPr/>
          </p:nvSpPr>
          <p:spPr>
            <a:xfrm flipH="1">
              <a:off x="2810972" y="484338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318" name="Google Shape;318;p52"/>
            <p:cNvGrpSpPr/>
            <p:nvPr/>
          </p:nvGrpSpPr>
          <p:grpSpPr>
            <a:xfrm flipH="1">
              <a:off x="8263202" y="335939"/>
              <a:ext cx="777449" cy="404251"/>
              <a:chOff x="-794166" y="-3748111"/>
              <a:chExt cx="777449" cy="404251"/>
            </a:xfrm>
          </p:grpSpPr>
          <p:sp>
            <p:nvSpPr>
              <p:cNvPr id="319" name="Google Shape;319;p52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52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52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52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52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52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52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52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52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52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52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52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52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52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52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337" name="Google Shape;337;p54"/>
          <p:cNvSpPr txBox="1"/>
          <p:nvPr>
            <p:ph idx="2" type="title"/>
          </p:nvPr>
        </p:nvSpPr>
        <p:spPr>
          <a:xfrm>
            <a:off x="1505375" y="1541483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8" name="Google Shape;338;p54"/>
          <p:cNvSpPr txBox="1"/>
          <p:nvPr>
            <p:ph idx="3" type="title"/>
          </p:nvPr>
        </p:nvSpPr>
        <p:spPr>
          <a:xfrm>
            <a:off x="1505375" y="313839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9" name="Google Shape;339;p54"/>
          <p:cNvSpPr txBox="1"/>
          <p:nvPr>
            <p:ph idx="4" type="title"/>
          </p:nvPr>
        </p:nvSpPr>
        <p:spPr>
          <a:xfrm>
            <a:off x="4204650" y="1541483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0" name="Google Shape;340;p54"/>
          <p:cNvSpPr txBox="1"/>
          <p:nvPr>
            <p:ph idx="5" type="title"/>
          </p:nvPr>
        </p:nvSpPr>
        <p:spPr>
          <a:xfrm>
            <a:off x="4204650" y="311054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1" name="Google Shape;341;p54"/>
          <p:cNvSpPr txBox="1"/>
          <p:nvPr>
            <p:ph idx="6" type="title"/>
          </p:nvPr>
        </p:nvSpPr>
        <p:spPr>
          <a:xfrm>
            <a:off x="6903925" y="1541483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2" name="Google Shape;342;p54"/>
          <p:cNvSpPr txBox="1"/>
          <p:nvPr>
            <p:ph idx="7" type="title"/>
          </p:nvPr>
        </p:nvSpPr>
        <p:spPr>
          <a:xfrm>
            <a:off x="6903925" y="311054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3" name="Google Shape;343;p54"/>
          <p:cNvSpPr txBox="1"/>
          <p:nvPr>
            <p:ph idx="1" type="subTitle"/>
          </p:nvPr>
        </p:nvSpPr>
        <p:spPr>
          <a:xfrm>
            <a:off x="719975" y="21451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4" name="Google Shape;344;p54"/>
          <p:cNvSpPr txBox="1"/>
          <p:nvPr>
            <p:ph idx="8" type="subTitle"/>
          </p:nvPr>
        </p:nvSpPr>
        <p:spPr>
          <a:xfrm>
            <a:off x="3419250" y="21451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5" name="Google Shape;345;p54"/>
          <p:cNvSpPr txBox="1"/>
          <p:nvPr>
            <p:ph idx="9" type="subTitle"/>
          </p:nvPr>
        </p:nvSpPr>
        <p:spPr>
          <a:xfrm>
            <a:off x="6118525" y="21451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6" name="Google Shape;346;p54"/>
          <p:cNvSpPr txBox="1"/>
          <p:nvPr>
            <p:ph idx="13" type="subTitle"/>
          </p:nvPr>
        </p:nvSpPr>
        <p:spPr>
          <a:xfrm>
            <a:off x="719975" y="37143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7" name="Google Shape;347;p54"/>
          <p:cNvSpPr txBox="1"/>
          <p:nvPr>
            <p:ph idx="14" type="subTitle"/>
          </p:nvPr>
        </p:nvSpPr>
        <p:spPr>
          <a:xfrm>
            <a:off x="3419250" y="37143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8" name="Google Shape;348;p54"/>
          <p:cNvSpPr txBox="1"/>
          <p:nvPr>
            <p:ph idx="15" type="subTitle"/>
          </p:nvPr>
        </p:nvSpPr>
        <p:spPr>
          <a:xfrm>
            <a:off x="6118525" y="37143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349" name="Google Shape;349;p54"/>
          <p:cNvGrpSpPr/>
          <p:nvPr/>
        </p:nvGrpSpPr>
        <p:grpSpPr>
          <a:xfrm>
            <a:off x="-419329" y="232713"/>
            <a:ext cx="9265491" cy="4776950"/>
            <a:chOff x="-419328" y="232713"/>
            <a:chExt cx="9265491" cy="4776950"/>
          </a:xfrm>
        </p:grpSpPr>
        <p:sp>
          <p:nvSpPr>
            <p:cNvPr id="350" name="Google Shape;350;p54"/>
            <p:cNvSpPr/>
            <p:nvPr/>
          </p:nvSpPr>
          <p:spPr>
            <a:xfrm>
              <a:off x="1426000" y="2327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351" name="Google Shape;351;p54"/>
            <p:cNvGrpSpPr/>
            <p:nvPr/>
          </p:nvGrpSpPr>
          <p:grpSpPr>
            <a:xfrm>
              <a:off x="-419328" y="4471614"/>
              <a:ext cx="777449" cy="404251"/>
              <a:chOff x="-794166" y="-3748111"/>
              <a:chExt cx="777449" cy="404251"/>
            </a:xfrm>
          </p:grpSpPr>
          <p:sp>
            <p:nvSpPr>
              <p:cNvPr id="352" name="Google Shape;352;p54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54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54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54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54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54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54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54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54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54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54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54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54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54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54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" name="Google Shape;367;p54"/>
            <p:cNvSpPr/>
            <p:nvPr/>
          </p:nvSpPr>
          <p:spPr>
            <a:xfrm>
              <a:off x="8337975" y="487586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68" name="Google Shape;368;p54"/>
            <p:cNvSpPr/>
            <p:nvPr/>
          </p:nvSpPr>
          <p:spPr>
            <a:xfrm>
              <a:off x="8781063" y="464120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369" name="Google Shape;369;p54"/>
          <p:cNvGrpSpPr/>
          <p:nvPr/>
        </p:nvGrpSpPr>
        <p:grpSpPr>
          <a:xfrm>
            <a:off x="-612553" y="154214"/>
            <a:ext cx="10331289" cy="5012473"/>
            <a:chOff x="-612553" y="154214"/>
            <a:chExt cx="10331289" cy="5012473"/>
          </a:xfrm>
        </p:grpSpPr>
        <p:sp>
          <p:nvSpPr>
            <p:cNvPr id="370" name="Google Shape;370;p54"/>
            <p:cNvSpPr/>
            <p:nvPr/>
          </p:nvSpPr>
          <p:spPr>
            <a:xfrm>
              <a:off x="-612553" y="1091763"/>
              <a:ext cx="1571727" cy="403507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54"/>
            <p:cNvSpPr/>
            <p:nvPr/>
          </p:nvSpPr>
          <p:spPr>
            <a:xfrm flipH="1">
              <a:off x="8213300" y="15421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" name="Google Shape;372;p54"/>
            <p:cNvGrpSpPr/>
            <p:nvPr/>
          </p:nvGrpSpPr>
          <p:grpSpPr>
            <a:xfrm rot="-1270422">
              <a:off x="2125374" y="4609456"/>
              <a:ext cx="545695" cy="371343"/>
              <a:chOff x="-1951475" y="3273100"/>
              <a:chExt cx="291875" cy="222775"/>
            </a:xfrm>
          </p:grpSpPr>
          <p:sp>
            <p:nvSpPr>
              <p:cNvPr id="373" name="Google Shape;373;p54"/>
              <p:cNvSpPr/>
              <p:nvPr/>
            </p:nvSpPr>
            <p:spPr>
              <a:xfrm>
                <a:off x="-1951475" y="3325050"/>
                <a:ext cx="51225" cy="119250"/>
              </a:xfrm>
              <a:custGeom>
                <a:rect b="b" l="l" r="r" t="t"/>
                <a:pathLst>
                  <a:path extrusionOk="0" h="4770" w="2049">
                    <a:moveTo>
                      <a:pt x="1033" y="0"/>
                    </a:moveTo>
                    <a:cubicBezTo>
                      <a:pt x="518" y="0"/>
                      <a:pt x="0" y="339"/>
                      <a:pt x="0" y="1004"/>
                    </a:cubicBezTo>
                    <a:lnTo>
                      <a:pt x="0" y="3777"/>
                    </a:lnTo>
                    <a:cubicBezTo>
                      <a:pt x="0" y="4438"/>
                      <a:pt x="512" y="4769"/>
                      <a:pt x="1024" y="4769"/>
                    </a:cubicBezTo>
                    <a:cubicBezTo>
                      <a:pt x="1536" y="4769"/>
                      <a:pt x="2048" y="4438"/>
                      <a:pt x="2048" y="3777"/>
                    </a:cubicBezTo>
                    <a:lnTo>
                      <a:pt x="2048" y="1004"/>
                    </a:lnTo>
                    <a:cubicBezTo>
                      <a:pt x="2048" y="331"/>
                      <a:pt x="1542" y="0"/>
                      <a:pt x="10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54"/>
              <p:cNvSpPr/>
              <p:nvPr/>
            </p:nvSpPr>
            <p:spPr>
              <a:xfrm>
                <a:off x="-1711250" y="3273100"/>
                <a:ext cx="51650" cy="221725"/>
              </a:xfrm>
              <a:custGeom>
                <a:rect b="b" l="l" r="r" t="t"/>
                <a:pathLst>
                  <a:path extrusionOk="0" h="8869" w="2066">
                    <a:moveTo>
                      <a:pt x="1027" y="0"/>
                    </a:moveTo>
                    <a:cubicBezTo>
                      <a:pt x="608" y="0"/>
                      <a:pt x="186" y="229"/>
                      <a:pt x="32" y="719"/>
                    </a:cubicBezTo>
                    <a:cubicBezTo>
                      <a:pt x="0" y="814"/>
                      <a:pt x="0" y="940"/>
                      <a:pt x="0" y="1003"/>
                    </a:cubicBezTo>
                    <a:lnTo>
                      <a:pt x="0" y="7871"/>
                    </a:lnTo>
                    <a:cubicBezTo>
                      <a:pt x="0" y="7934"/>
                      <a:pt x="0" y="8060"/>
                      <a:pt x="32" y="8123"/>
                    </a:cubicBezTo>
                    <a:cubicBezTo>
                      <a:pt x="173" y="8632"/>
                      <a:pt x="594" y="8869"/>
                      <a:pt x="1015" y="8869"/>
                    </a:cubicBezTo>
                    <a:cubicBezTo>
                      <a:pt x="1532" y="8869"/>
                      <a:pt x="2048" y="8513"/>
                      <a:pt x="2048" y="7871"/>
                    </a:cubicBezTo>
                    <a:lnTo>
                      <a:pt x="2048" y="1003"/>
                    </a:lnTo>
                    <a:cubicBezTo>
                      <a:pt x="2066" y="356"/>
                      <a:pt x="1549" y="0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54"/>
              <p:cNvSpPr/>
              <p:nvPr/>
            </p:nvSpPr>
            <p:spPr>
              <a:xfrm>
                <a:off x="-1886900" y="3296575"/>
                <a:ext cx="156775" cy="199300"/>
              </a:xfrm>
              <a:custGeom>
                <a:rect b="b" l="l" r="r" t="t"/>
                <a:pathLst>
                  <a:path extrusionOk="0" h="7972" w="6271">
                    <a:moveTo>
                      <a:pt x="851" y="5672"/>
                    </a:moveTo>
                    <a:lnTo>
                      <a:pt x="3466" y="6333"/>
                    </a:lnTo>
                    <a:cubicBezTo>
                      <a:pt x="3277" y="6869"/>
                      <a:pt x="2773" y="7279"/>
                      <a:pt x="2174" y="7279"/>
                    </a:cubicBezTo>
                    <a:cubicBezTo>
                      <a:pt x="1418" y="7279"/>
                      <a:pt x="788" y="6648"/>
                      <a:pt x="788" y="5892"/>
                    </a:cubicBezTo>
                    <a:cubicBezTo>
                      <a:pt x="851" y="5798"/>
                      <a:pt x="851" y="5735"/>
                      <a:pt x="851" y="5672"/>
                    </a:cubicBezTo>
                    <a:close/>
                    <a:moveTo>
                      <a:pt x="6270" y="1"/>
                    </a:moveTo>
                    <a:lnTo>
                      <a:pt x="1" y="1576"/>
                    </a:lnTo>
                    <a:cubicBezTo>
                      <a:pt x="95" y="1734"/>
                      <a:pt x="127" y="1923"/>
                      <a:pt x="127" y="2143"/>
                    </a:cubicBezTo>
                    <a:lnTo>
                      <a:pt x="127" y="4916"/>
                    </a:lnTo>
                    <a:cubicBezTo>
                      <a:pt x="127" y="5105"/>
                      <a:pt x="95" y="5294"/>
                      <a:pt x="1" y="5514"/>
                    </a:cubicBezTo>
                    <a:lnTo>
                      <a:pt x="158" y="5546"/>
                    </a:lnTo>
                    <a:cubicBezTo>
                      <a:pt x="127" y="5672"/>
                      <a:pt x="127" y="5829"/>
                      <a:pt x="127" y="5924"/>
                    </a:cubicBezTo>
                    <a:cubicBezTo>
                      <a:pt x="127" y="7090"/>
                      <a:pt x="1040" y="7972"/>
                      <a:pt x="2174" y="7972"/>
                    </a:cubicBezTo>
                    <a:cubicBezTo>
                      <a:pt x="3120" y="7972"/>
                      <a:pt x="3907" y="7405"/>
                      <a:pt x="4159" y="6522"/>
                    </a:cubicBezTo>
                    <a:lnTo>
                      <a:pt x="6270" y="7090"/>
                    </a:lnTo>
                    <a:lnTo>
                      <a:pt x="6270" y="5672"/>
                    </a:lnTo>
                    <a:lnTo>
                      <a:pt x="6270" y="2238"/>
                    </a:lnTo>
                    <a:lnTo>
                      <a:pt x="62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6" name="Google Shape;376;p54"/>
            <p:cNvSpPr/>
            <p:nvPr/>
          </p:nvSpPr>
          <p:spPr>
            <a:xfrm flipH="1">
              <a:off x="5398500" y="487586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379" name="Google Shape;379;p55"/>
          <p:cNvGrpSpPr/>
          <p:nvPr/>
        </p:nvGrpSpPr>
        <p:grpSpPr>
          <a:xfrm>
            <a:off x="139425" y="-89411"/>
            <a:ext cx="8208950" cy="5190349"/>
            <a:chOff x="139425" y="-89411"/>
            <a:chExt cx="8208950" cy="5190349"/>
          </a:xfrm>
        </p:grpSpPr>
        <p:sp>
          <p:nvSpPr>
            <p:cNvPr id="380" name="Google Shape;380;p55"/>
            <p:cNvSpPr/>
            <p:nvPr/>
          </p:nvSpPr>
          <p:spPr>
            <a:xfrm>
              <a:off x="139425" y="12152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381" name="Google Shape;381;p55"/>
            <p:cNvGrpSpPr/>
            <p:nvPr/>
          </p:nvGrpSpPr>
          <p:grpSpPr>
            <a:xfrm>
              <a:off x="498509" y="-89411"/>
              <a:ext cx="777449" cy="404251"/>
              <a:chOff x="-794166" y="-3748111"/>
              <a:chExt cx="777449" cy="404251"/>
            </a:xfrm>
          </p:grpSpPr>
          <p:sp>
            <p:nvSpPr>
              <p:cNvPr id="382" name="Google Shape;382;p55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55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55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55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55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55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55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55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55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55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55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5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5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55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55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7" name="Google Shape;397;p55"/>
            <p:cNvSpPr/>
            <p:nvPr/>
          </p:nvSpPr>
          <p:spPr>
            <a:xfrm>
              <a:off x="8214575" y="1810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98" name="Google Shape;398;p55"/>
            <p:cNvSpPr/>
            <p:nvPr/>
          </p:nvSpPr>
          <p:spPr>
            <a:xfrm>
              <a:off x="3354800" y="500150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99" name="Google Shape;399;p55"/>
            <p:cNvSpPr/>
            <p:nvPr/>
          </p:nvSpPr>
          <p:spPr>
            <a:xfrm>
              <a:off x="7759425" y="49671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400" name="Google Shape;400;p55"/>
          <p:cNvGrpSpPr/>
          <p:nvPr/>
        </p:nvGrpSpPr>
        <p:grpSpPr>
          <a:xfrm>
            <a:off x="-2083378" y="2294373"/>
            <a:ext cx="11493752" cy="2897777"/>
            <a:chOff x="-2083378" y="2294373"/>
            <a:chExt cx="11493752" cy="2897777"/>
          </a:xfrm>
        </p:grpSpPr>
        <p:sp>
          <p:nvSpPr>
            <p:cNvPr id="401" name="Google Shape;401;p55"/>
            <p:cNvSpPr/>
            <p:nvPr/>
          </p:nvSpPr>
          <p:spPr>
            <a:xfrm rot="10800000">
              <a:off x="8287712" y="4731841"/>
              <a:ext cx="1122662" cy="288219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55"/>
            <p:cNvSpPr/>
            <p:nvPr/>
          </p:nvSpPr>
          <p:spPr>
            <a:xfrm>
              <a:off x="-2083378" y="4875950"/>
              <a:ext cx="3470100" cy="316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403" name="Google Shape;403;p55"/>
            <p:cNvGrpSpPr/>
            <p:nvPr/>
          </p:nvGrpSpPr>
          <p:grpSpPr>
            <a:xfrm>
              <a:off x="8896092" y="2294373"/>
              <a:ext cx="495830" cy="491822"/>
              <a:chOff x="-4475825" y="3612425"/>
              <a:chExt cx="293825" cy="291450"/>
            </a:xfrm>
          </p:grpSpPr>
          <p:sp>
            <p:nvSpPr>
              <p:cNvPr id="404" name="Google Shape;404;p55"/>
              <p:cNvSpPr/>
              <p:nvPr/>
            </p:nvSpPr>
            <p:spPr>
              <a:xfrm>
                <a:off x="-4349800" y="3664400"/>
                <a:ext cx="34675" cy="33100"/>
              </a:xfrm>
              <a:custGeom>
                <a:rect b="b" l="l" r="r" t="t"/>
                <a:pathLst>
                  <a:path extrusionOk="0" h="1324" w="1387">
                    <a:moveTo>
                      <a:pt x="694" y="1"/>
                    </a:moveTo>
                    <a:cubicBezTo>
                      <a:pt x="347" y="1"/>
                      <a:pt x="32" y="316"/>
                      <a:pt x="32" y="662"/>
                    </a:cubicBezTo>
                    <a:cubicBezTo>
                      <a:pt x="1" y="1040"/>
                      <a:pt x="316" y="1324"/>
                      <a:pt x="694" y="1324"/>
                    </a:cubicBezTo>
                    <a:cubicBezTo>
                      <a:pt x="1103" y="1324"/>
                      <a:pt x="1387" y="1009"/>
                      <a:pt x="1387" y="662"/>
                    </a:cubicBezTo>
                    <a:cubicBezTo>
                      <a:pt x="1387" y="284"/>
                      <a:pt x="1072" y="1"/>
                      <a:pt x="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55"/>
              <p:cNvSpPr/>
              <p:nvPr/>
            </p:nvSpPr>
            <p:spPr>
              <a:xfrm>
                <a:off x="-4366325" y="3714800"/>
                <a:ext cx="68525" cy="34700"/>
              </a:xfrm>
              <a:custGeom>
                <a:rect b="b" l="l" r="r" t="t"/>
                <a:pathLst>
                  <a:path extrusionOk="0" h="1388" w="2741">
                    <a:moveTo>
                      <a:pt x="1008" y="1"/>
                    </a:moveTo>
                    <a:cubicBezTo>
                      <a:pt x="473" y="1"/>
                      <a:pt x="0" y="474"/>
                      <a:pt x="0" y="1009"/>
                    </a:cubicBezTo>
                    <a:lnTo>
                      <a:pt x="0" y="1387"/>
                    </a:lnTo>
                    <a:lnTo>
                      <a:pt x="2741" y="1387"/>
                    </a:lnTo>
                    <a:lnTo>
                      <a:pt x="2741" y="1009"/>
                    </a:lnTo>
                    <a:cubicBezTo>
                      <a:pt x="2741" y="474"/>
                      <a:pt x="2268" y="1"/>
                      <a:pt x="1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55"/>
              <p:cNvSpPr/>
              <p:nvPr/>
            </p:nvSpPr>
            <p:spPr>
              <a:xfrm>
                <a:off x="-4475825" y="3612425"/>
                <a:ext cx="293825" cy="291450"/>
              </a:xfrm>
              <a:custGeom>
                <a:rect b="b" l="l" r="r" t="t"/>
                <a:pathLst>
                  <a:path extrusionOk="0" h="11658" w="11753">
                    <a:moveTo>
                      <a:pt x="5703" y="1324"/>
                    </a:moveTo>
                    <a:cubicBezTo>
                      <a:pt x="6459" y="1324"/>
                      <a:pt x="7089" y="1954"/>
                      <a:pt x="7089" y="2710"/>
                    </a:cubicBezTo>
                    <a:cubicBezTo>
                      <a:pt x="7089" y="3025"/>
                      <a:pt x="6963" y="3340"/>
                      <a:pt x="6774" y="3592"/>
                    </a:cubicBezTo>
                    <a:cubicBezTo>
                      <a:pt x="7373" y="3844"/>
                      <a:pt x="7751" y="4443"/>
                      <a:pt x="7751" y="5104"/>
                    </a:cubicBezTo>
                    <a:lnTo>
                      <a:pt x="7751" y="5766"/>
                    </a:lnTo>
                    <a:lnTo>
                      <a:pt x="7783" y="5766"/>
                    </a:lnTo>
                    <a:cubicBezTo>
                      <a:pt x="7783" y="5986"/>
                      <a:pt x="7625" y="6144"/>
                      <a:pt x="7436" y="6144"/>
                    </a:cubicBezTo>
                    <a:lnTo>
                      <a:pt x="4002" y="6144"/>
                    </a:lnTo>
                    <a:cubicBezTo>
                      <a:pt x="3813" y="6144"/>
                      <a:pt x="3655" y="5986"/>
                      <a:pt x="3655" y="5766"/>
                    </a:cubicBezTo>
                    <a:lnTo>
                      <a:pt x="3655" y="5104"/>
                    </a:lnTo>
                    <a:cubicBezTo>
                      <a:pt x="3655" y="4443"/>
                      <a:pt x="4065" y="3844"/>
                      <a:pt x="4664" y="3592"/>
                    </a:cubicBezTo>
                    <a:cubicBezTo>
                      <a:pt x="4443" y="3340"/>
                      <a:pt x="4348" y="3056"/>
                      <a:pt x="4348" y="2710"/>
                    </a:cubicBezTo>
                    <a:cubicBezTo>
                      <a:pt x="4348" y="1954"/>
                      <a:pt x="4979" y="1324"/>
                      <a:pt x="5703" y="1324"/>
                    </a:cubicBezTo>
                    <a:close/>
                    <a:moveTo>
                      <a:pt x="5798" y="0"/>
                    </a:moveTo>
                    <a:cubicBezTo>
                      <a:pt x="3561" y="0"/>
                      <a:pt x="1702" y="1859"/>
                      <a:pt x="1702" y="4096"/>
                    </a:cubicBezTo>
                    <a:cubicBezTo>
                      <a:pt x="1702" y="5041"/>
                      <a:pt x="2017" y="5955"/>
                      <a:pt x="2553" y="6616"/>
                    </a:cubicBezTo>
                    <a:lnTo>
                      <a:pt x="1702" y="7120"/>
                    </a:lnTo>
                    <a:cubicBezTo>
                      <a:pt x="1513" y="6963"/>
                      <a:pt x="1293" y="6900"/>
                      <a:pt x="1040" y="6900"/>
                    </a:cubicBezTo>
                    <a:cubicBezTo>
                      <a:pt x="473" y="6900"/>
                      <a:pt x="1" y="7341"/>
                      <a:pt x="1" y="7908"/>
                    </a:cubicBezTo>
                    <a:cubicBezTo>
                      <a:pt x="1" y="8475"/>
                      <a:pt x="473" y="8948"/>
                      <a:pt x="1040" y="8948"/>
                    </a:cubicBezTo>
                    <a:cubicBezTo>
                      <a:pt x="1576" y="8948"/>
                      <a:pt x="2049" y="8475"/>
                      <a:pt x="2049" y="7908"/>
                    </a:cubicBezTo>
                    <a:lnTo>
                      <a:pt x="2049" y="7719"/>
                    </a:lnTo>
                    <a:lnTo>
                      <a:pt x="3025" y="7120"/>
                    </a:lnTo>
                    <a:cubicBezTo>
                      <a:pt x="3309" y="7372"/>
                      <a:pt x="3592" y="7593"/>
                      <a:pt x="3939" y="7751"/>
                    </a:cubicBezTo>
                    <a:lnTo>
                      <a:pt x="3277" y="8948"/>
                    </a:lnTo>
                    <a:lnTo>
                      <a:pt x="3088" y="8948"/>
                    </a:lnTo>
                    <a:cubicBezTo>
                      <a:pt x="2521" y="8948"/>
                      <a:pt x="2049" y="9420"/>
                      <a:pt x="2049" y="9956"/>
                    </a:cubicBezTo>
                    <a:cubicBezTo>
                      <a:pt x="2049" y="10523"/>
                      <a:pt x="2521" y="10996"/>
                      <a:pt x="3088" y="10996"/>
                    </a:cubicBezTo>
                    <a:cubicBezTo>
                      <a:pt x="3624" y="10996"/>
                      <a:pt x="4096" y="10523"/>
                      <a:pt x="4096" y="9956"/>
                    </a:cubicBezTo>
                    <a:cubicBezTo>
                      <a:pt x="4096" y="9735"/>
                      <a:pt x="4033" y="9483"/>
                      <a:pt x="3876" y="9294"/>
                    </a:cubicBezTo>
                    <a:lnTo>
                      <a:pt x="4569" y="8034"/>
                    </a:lnTo>
                    <a:cubicBezTo>
                      <a:pt x="4853" y="8097"/>
                      <a:pt x="5168" y="8192"/>
                      <a:pt x="5483" y="8223"/>
                    </a:cubicBezTo>
                    <a:lnTo>
                      <a:pt x="5483" y="9672"/>
                    </a:lnTo>
                    <a:cubicBezTo>
                      <a:pt x="5073" y="9830"/>
                      <a:pt x="4821" y="10208"/>
                      <a:pt x="4821" y="10617"/>
                    </a:cubicBezTo>
                    <a:cubicBezTo>
                      <a:pt x="4821" y="11185"/>
                      <a:pt x="5294" y="11657"/>
                      <a:pt x="5829" y="11657"/>
                    </a:cubicBezTo>
                    <a:cubicBezTo>
                      <a:pt x="6396" y="11657"/>
                      <a:pt x="6869" y="11185"/>
                      <a:pt x="6869" y="10617"/>
                    </a:cubicBezTo>
                    <a:cubicBezTo>
                      <a:pt x="6869" y="10208"/>
                      <a:pt x="6585" y="9798"/>
                      <a:pt x="6176" y="9672"/>
                    </a:cubicBezTo>
                    <a:lnTo>
                      <a:pt x="6176" y="8223"/>
                    </a:lnTo>
                    <a:cubicBezTo>
                      <a:pt x="6491" y="8192"/>
                      <a:pt x="6806" y="8160"/>
                      <a:pt x="7089" y="8034"/>
                    </a:cubicBezTo>
                    <a:lnTo>
                      <a:pt x="7814" y="9294"/>
                    </a:lnTo>
                    <a:cubicBezTo>
                      <a:pt x="7657" y="9483"/>
                      <a:pt x="7562" y="9672"/>
                      <a:pt x="7562" y="9956"/>
                    </a:cubicBezTo>
                    <a:cubicBezTo>
                      <a:pt x="7562" y="10523"/>
                      <a:pt x="8035" y="10996"/>
                      <a:pt x="8602" y="10996"/>
                    </a:cubicBezTo>
                    <a:cubicBezTo>
                      <a:pt x="9137" y="10996"/>
                      <a:pt x="9610" y="10523"/>
                      <a:pt x="9610" y="9956"/>
                    </a:cubicBezTo>
                    <a:cubicBezTo>
                      <a:pt x="9610" y="9420"/>
                      <a:pt x="9137" y="8948"/>
                      <a:pt x="8602" y="8948"/>
                    </a:cubicBezTo>
                    <a:lnTo>
                      <a:pt x="8381" y="8948"/>
                    </a:lnTo>
                    <a:lnTo>
                      <a:pt x="7720" y="7751"/>
                    </a:lnTo>
                    <a:cubicBezTo>
                      <a:pt x="8035" y="7593"/>
                      <a:pt x="8350" y="7372"/>
                      <a:pt x="8633" y="7120"/>
                    </a:cubicBezTo>
                    <a:lnTo>
                      <a:pt x="9704" y="7719"/>
                    </a:lnTo>
                    <a:lnTo>
                      <a:pt x="9704" y="7908"/>
                    </a:lnTo>
                    <a:cubicBezTo>
                      <a:pt x="9704" y="8475"/>
                      <a:pt x="10177" y="8948"/>
                      <a:pt x="10713" y="8948"/>
                    </a:cubicBezTo>
                    <a:cubicBezTo>
                      <a:pt x="11280" y="8948"/>
                      <a:pt x="11752" y="8475"/>
                      <a:pt x="11752" y="7908"/>
                    </a:cubicBezTo>
                    <a:cubicBezTo>
                      <a:pt x="11626" y="7309"/>
                      <a:pt x="11154" y="6900"/>
                      <a:pt x="10586" y="6900"/>
                    </a:cubicBezTo>
                    <a:cubicBezTo>
                      <a:pt x="10366" y="6900"/>
                      <a:pt x="10114" y="6963"/>
                      <a:pt x="9925" y="7120"/>
                    </a:cubicBezTo>
                    <a:lnTo>
                      <a:pt x="9011" y="6616"/>
                    </a:lnTo>
                    <a:cubicBezTo>
                      <a:pt x="9515" y="5892"/>
                      <a:pt x="9893" y="4978"/>
                      <a:pt x="9893" y="4096"/>
                    </a:cubicBezTo>
                    <a:cubicBezTo>
                      <a:pt x="9893" y="1796"/>
                      <a:pt x="8035" y="0"/>
                      <a:pt x="57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409" name="Google Shape;409;p56"/>
          <p:cNvGrpSpPr/>
          <p:nvPr/>
        </p:nvGrpSpPr>
        <p:grpSpPr>
          <a:xfrm>
            <a:off x="-581476" y="-197580"/>
            <a:ext cx="11138412" cy="5236431"/>
            <a:chOff x="-581476" y="-197580"/>
            <a:chExt cx="11138412" cy="5236431"/>
          </a:xfrm>
        </p:grpSpPr>
        <p:sp>
          <p:nvSpPr>
            <p:cNvPr id="410" name="Google Shape;410;p56"/>
            <p:cNvSpPr/>
            <p:nvPr/>
          </p:nvSpPr>
          <p:spPr>
            <a:xfrm flipH="1" rot="10800000">
              <a:off x="-581476" y="4635344"/>
              <a:ext cx="1571727" cy="403507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56"/>
            <p:cNvSpPr/>
            <p:nvPr/>
          </p:nvSpPr>
          <p:spPr>
            <a:xfrm rot="10800000">
              <a:off x="8047876" y="4550420"/>
              <a:ext cx="2509060" cy="48470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56"/>
            <p:cNvSpPr/>
            <p:nvPr/>
          </p:nvSpPr>
          <p:spPr>
            <a:xfrm rot="10800000">
              <a:off x="6369676" y="-197580"/>
              <a:ext cx="2509060" cy="48470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56"/>
          <p:cNvGrpSpPr/>
          <p:nvPr/>
        </p:nvGrpSpPr>
        <p:grpSpPr>
          <a:xfrm>
            <a:off x="-270152" y="153313"/>
            <a:ext cx="9181754" cy="4672013"/>
            <a:chOff x="-270152" y="153313"/>
            <a:chExt cx="9181754" cy="4672013"/>
          </a:xfrm>
        </p:grpSpPr>
        <p:grpSp>
          <p:nvGrpSpPr>
            <p:cNvPr id="414" name="Google Shape;414;p56"/>
            <p:cNvGrpSpPr/>
            <p:nvPr/>
          </p:nvGrpSpPr>
          <p:grpSpPr>
            <a:xfrm flipH="1" rot="10800000">
              <a:off x="-270152" y="1783736"/>
              <a:ext cx="777449" cy="404251"/>
              <a:chOff x="-794166" y="-3748111"/>
              <a:chExt cx="777449" cy="404251"/>
            </a:xfrm>
          </p:grpSpPr>
          <p:sp>
            <p:nvSpPr>
              <p:cNvPr id="415" name="Google Shape;415;p56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56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56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56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56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56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56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56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56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56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56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56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56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56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56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0" name="Google Shape;430;p56"/>
            <p:cNvSpPr/>
            <p:nvPr/>
          </p:nvSpPr>
          <p:spPr>
            <a:xfrm flipH="1" rot="10800000">
              <a:off x="8777802" y="218796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31" name="Google Shape;431;p56"/>
            <p:cNvSpPr/>
            <p:nvPr/>
          </p:nvSpPr>
          <p:spPr>
            <a:xfrm flipH="1" rot="10800000">
              <a:off x="7705877" y="4760226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32" name="Google Shape;432;p56"/>
            <p:cNvSpPr/>
            <p:nvPr/>
          </p:nvSpPr>
          <p:spPr>
            <a:xfrm flipH="1" rot="10800000">
              <a:off x="1457077" y="1533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 txBox="1"/>
          <p:nvPr>
            <p:ph idx="1" type="subTitle"/>
          </p:nvPr>
        </p:nvSpPr>
        <p:spPr>
          <a:xfrm>
            <a:off x="4634500" y="2260850"/>
            <a:ext cx="3765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/>
        </p:txBody>
      </p:sp>
      <p:sp>
        <p:nvSpPr>
          <p:cNvPr id="435" name="Google Shape;435;p57"/>
          <p:cNvSpPr txBox="1"/>
          <p:nvPr>
            <p:ph type="title"/>
          </p:nvPr>
        </p:nvSpPr>
        <p:spPr>
          <a:xfrm>
            <a:off x="4634500" y="981250"/>
            <a:ext cx="3765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436" name="Google Shape;436;p57"/>
          <p:cNvGrpSpPr/>
          <p:nvPr/>
        </p:nvGrpSpPr>
        <p:grpSpPr>
          <a:xfrm>
            <a:off x="87458" y="112339"/>
            <a:ext cx="8852713" cy="5156011"/>
            <a:chOff x="87458" y="112339"/>
            <a:chExt cx="8852713" cy="5156011"/>
          </a:xfrm>
        </p:grpSpPr>
        <p:sp>
          <p:nvSpPr>
            <p:cNvPr id="437" name="Google Shape;437;p57"/>
            <p:cNvSpPr/>
            <p:nvPr/>
          </p:nvSpPr>
          <p:spPr>
            <a:xfrm rot="10800000">
              <a:off x="8806371" y="202010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438" name="Google Shape;438;p57"/>
            <p:cNvGrpSpPr/>
            <p:nvPr/>
          </p:nvGrpSpPr>
          <p:grpSpPr>
            <a:xfrm rot="10800000">
              <a:off x="8032238" y="4864099"/>
              <a:ext cx="777449" cy="404251"/>
              <a:chOff x="-794166" y="-3748111"/>
              <a:chExt cx="777449" cy="404251"/>
            </a:xfrm>
          </p:grpSpPr>
          <p:sp>
            <p:nvSpPr>
              <p:cNvPr id="439" name="Google Shape;439;p57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57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57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57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57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57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57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57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57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57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57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57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57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57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57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4" name="Google Shape;454;p57"/>
            <p:cNvSpPr/>
            <p:nvPr/>
          </p:nvSpPr>
          <p:spPr>
            <a:xfrm rot="10800000">
              <a:off x="659996" y="486410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55" name="Google Shape;455;p57"/>
            <p:cNvSpPr/>
            <p:nvPr/>
          </p:nvSpPr>
          <p:spPr>
            <a:xfrm rot="10800000">
              <a:off x="6704271" y="112339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56" name="Google Shape;456;p57"/>
            <p:cNvSpPr/>
            <p:nvPr/>
          </p:nvSpPr>
          <p:spPr>
            <a:xfrm rot="10800000">
              <a:off x="87458" y="1554377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457" name="Google Shape;457;p57"/>
          <p:cNvGrpSpPr/>
          <p:nvPr/>
        </p:nvGrpSpPr>
        <p:grpSpPr>
          <a:xfrm>
            <a:off x="-254578" y="-138761"/>
            <a:ext cx="11493752" cy="5305448"/>
            <a:chOff x="-254578" y="-138761"/>
            <a:chExt cx="11493752" cy="5305448"/>
          </a:xfrm>
        </p:grpSpPr>
        <p:sp>
          <p:nvSpPr>
            <p:cNvPr id="458" name="Google Shape;458;p57"/>
            <p:cNvSpPr/>
            <p:nvPr/>
          </p:nvSpPr>
          <p:spPr>
            <a:xfrm>
              <a:off x="-254578" y="158879"/>
              <a:ext cx="1122662" cy="288219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57"/>
            <p:cNvSpPr/>
            <p:nvPr/>
          </p:nvSpPr>
          <p:spPr>
            <a:xfrm rot="10800000">
              <a:off x="7769074" y="-138761"/>
              <a:ext cx="3470100" cy="316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460" name="Google Shape;460;p57"/>
            <p:cNvGrpSpPr/>
            <p:nvPr/>
          </p:nvGrpSpPr>
          <p:grpSpPr>
            <a:xfrm>
              <a:off x="94671" y="2963834"/>
              <a:ext cx="424159" cy="419659"/>
              <a:chOff x="-1182750" y="3962900"/>
              <a:chExt cx="294575" cy="291450"/>
            </a:xfrm>
          </p:grpSpPr>
          <p:sp>
            <p:nvSpPr>
              <p:cNvPr id="461" name="Google Shape;461;p57"/>
              <p:cNvSpPr/>
              <p:nvPr/>
            </p:nvSpPr>
            <p:spPr>
              <a:xfrm>
                <a:off x="-1078000" y="403065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57"/>
              <p:cNvSpPr/>
              <p:nvPr/>
            </p:nvSpPr>
            <p:spPr>
              <a:xfrm>
                <a:off x="-1129200" y="409995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57"/>
              <p:cNvSpPr/>
              <p:nvPr/>
            </p:nvSpPr>
            <p:spPr>
              <a:xfrm>
                <a:off x="-1009475" y="4081850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25" y="158"/>
                      <a:pt x="567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57"/>
              <p:cNvSpPr/>
              <p:nvPr/>
            </p:nvSpPr>
            <p:spPr>
              <a:xfrm>
                <a:off x="-1182750" y="4168475"/>
                <a:ext cx="292225" cy="34675"/>
              </a:xfrm>
              <a:custGeom>
                <a:rect b="b" l="l" r="r" t="t"/>
                <a:pathLst>
                  <a:path extrusionOk="0" h="1387" w="11689">
                    <a:moveTo>
                      <a:pt x="0" y="1"/>
                    </a:moveTo>
                    <a:lnTo>
                      <a:pt x="0" y="347"/>
                    </a:lnTo>
                    <a:lnTo>
                      <a:pt x="63" y="347"/>
                    </a:lnTo>
                    <a:cubicBezTo>
                      <a:pt x="63" y="914"/>
                      <a:pt x="504" y="1387"/>
                      <a:pt x="1071" y="1387"/>
                    </a:cubicBezTo>
                    <a:lnTo>
                      <a:pt x="10680" y="1387"/>
                    </a:lnTo>
                    <a:cubicBezTo>
                      <a:pt x="11247" y="1387"/>
                      <a:pt x="11688" y="914"/>
                      <a:pt x="11688" y="347"/>
                    </a:cubicBezTo>
                    <a:lnTo>
                      <a:pt x="116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57"/>
              <p:cNvSpPr/>
              <p:nvPr/>
            </p:nvSpPr>
            <p:spPr>
              <a:xfrm>
                <a:off x="-1117400" y="4220475"/>
                <a:ext cx="161500" cy="33875"/>
              </a:xfrm>
              <a:custGeom>
                <a:rect b="b" l="l" r="r" t="t"/>
                <a:pathLst>
                  <a:path extrusionOk="0" h="1355" w="6460">
                    <a:moveTo>
                      <a:pt x="1513" y="0"/>
                    </a:moveTo>
                    <a:lnTo>
                      <a:pt x="1356" y="693"/>
                    </a:lnTo>
                    <a:lnTo>
                      <a:pt x="474" y="693"/>
                    </a:lnTo>
                    <a:cubicBezTo>
                      <a:pt x="32" y="693"/>
                      <a:pt x="1" y="1355"/>
                      <a:pt x="474" y="1355"/>
                    </a:cubicBezTo>
                    <a:lnTo>
                      <a:pt x="5924" y="1355"/>
                    </a:lnTo>
                    <a:cubicBezTo>
                      <a:pt x="6459" y="1355"/>
                      <a:pt x="6459" y="693"/>
                      <a:pt x="5987" y="693"/>
                    </a:cubicBezTo>
                    <a:lnTo>
                      <a:pt x="5073" y="693"/>
                    </a:lnTo>
                    <a:lnTo>
                      <a:pt x="49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57"/>
              <p:cNvSpPr/>
              <p:nvPr/>
            </p:nvSpPr>
            <p:spPr>
              <a:xfrm>
                <a:off x="-958300" y="4014100"/>
                <a:ext cx="18150" cy="17350"/>
              </a:xfrm>
              <a:custGeom>
                <a:rect b="b" l="l" r="r" t="t"/>
                <a:pathLst>
                  <a:path extrusionOk="0" h="694" w="726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57"/>
              <p:cNvSpPr/>
              <p:nvPr/>
            </p:nvSpPr>
            <p:spPr>
              <a:xfrm>
                <a:off x="-1180400" y="3962900"/>
                <a:ext cx="292225" cy="188275"/>
              </a:xfrm>
              <a:custGeom>
                <a:rect b="b" l="l" r="r" t="t"/>
                <a:pathLst>
                  <a:path extrusionOk="0" h="7531" w="11689">
                    <a:moveTo>
                      <a:pt x="9232" y="1324"/>
                    </a:moveTo>
                    <a:cubicBezTo>
                      <a:pt x="9799" y="1324"/>
                      <a:pt x="10271" y="1797"/>
                      <a:pt x="10271" y="2364"/>
                    </a:cubicBezTo>
                    <a:cubicBezTo>
                      <a:pt x="10271" y="2922"/>
                      <a:pt x="9822" y="3391"/>
                      <a:pt x="9247" y="3391"/>
                    </a:cubicBezTo>
                    <a:cubicBezTo>
                      <a:pt x="9140" y="3391"/>
                      <a:pt x="9029" y="3375"/>
                      <a:pt x="8916" y="3341"/>
                    </a:cubicBezTo>
                    <a:lnTo>
                      <a:pt x="8034" y="4538"/>
                    </a:lnTo>
                    <a:cubicBezTo>
                      <a:pt x="8507" y="5199"/>
                      <a:pt x="7971" y="6144"/>
                      <a:pt x="7152" y="6144"/>
                    </a:cubicBezTo>
                    <a:cubicBezTo>
                      <a:pt x="6491" y="6144"/>
                      <a:pt x="5987" y="5514"/>
                      <a:pt x="6176" y="4790"/>
                    </a:cubicBezTo>
                    <a:lnTo>
                      <a:pt x="4978" y="3908"/>
                    </a:lnTo>
                    <a:cubicBezTo>
                      <a:pt x="4839" y="4007"/>
                      <a:pt x="4661" y="4069"/>
                      <a:pt x="4470" y="4069"/>
                    </a:cubicBezTo>
                    <a:cubicBezTo>
                      <a:pt x="4359" y="4069"/>
                      <a:pt x="4243" y="4048"/>
                      <a:pt x="4128" y="4002"/>
                    </a:cubicBezTo>
                    <a:lnTo>
                      <a:pt x="3214" y="5199"/>
                    </a:lnTo>
                    <a:cubicBezTo>
                      <a:pt x="3340" y="5357"/>
                      <a:pt x="3372" y="5546"/>
                      <a:pt x="3372" y="5735"/>
                    </a:cubicBezTo>
                    <a:cubicBezTo>
                      <a:pt x="3372" y="6302"/>
                      <a:pt x="2899" y="6775"/>
                      <a:pt x="2363" y="6775"/>
                    </a:cubicBezTo>
                    <a:cubicBezTo>
                      <a:pt x="1796" y="6775"/>
                      <a:pt x="1324" y="6302"/>
                      <a:pt x="1324" y="5735"/>
                    </a:cubicBezTo>
                    <a:cubicBezTo>
                      <a:pt x="1324" y="5199"/>
                      <a:pt x="1796" y="4727"/>
                      <a:pt x="2363" y="4727"/>
                    </a:cubicBezTo>
                    <a:cubicBezTo>
                      <a:pt x="2489" y="4727"/>
                      <a:pt x="2552" y="4758"/>
                      <a:pt x="2678" y="4758"/>
                    </a:cubicBezTo>
                    <a:lnTo>
                      <a:pt x="3592" y="3593"/>
                    </a:lnTo>
                    <a:cubicBezTo>
                      <a:pt x="3120" y="2899"/>
                      <a:pt x="3624" y="1954"/>
                      <a:pt x="4443" y="1954"/>
                    </a:cubicBezTo>
                    <a:cubicBezTo>
                      <a:pt x="5104" y="1954"/>
                      <a:pt x="5640" y="2584"/>
                      <a:pt x="5419" y="3309"/>
                    </a:cubicBezTo>
                    <a:lnTo>
                      <a:pt x="6617" y="4223"/>
                    </a:lnTo>
                    <a:cubicBezTo>
                      <a:pt x="6766" y="4116"/>
                      <a:pt x="6959" y="4038"/>
                      <a:pt x="7165" y="4038"/>
                    </a:cubicBezTo>
                    <a:cubicBezTo>
                      <a:pt x="7264" y="4038"/>
                      <a:pt x="7365" y="4056"/>
                      <a:pt x="7467" y="4097"/>
                    </a:cubicBezTo>
                    <a:lnTo>
                      <a:pt x="8381" y="2899"/>
                    </a:lnTo>
                    <a:cubicBezTo>
                      <a:pt x="8255" y="2742"/>
                      <a:pt x="8223" y="2553"/>
                      <a:pt x="8223" y="2364"/>
                    </a:cubicBezTo>
                    <a:cubicBezTo>
                      <a:pt x="8223" y="1797"/>
                      <a:pt x="8696" y="1324"/>
                      <a:pt x="9232" y="1324"/>
                    </a:cubicBezTo>
                    <a:close/>
                    <a:moveTo>
                      <a:pt x="1009" y="1"/>
                    </a:moveTo>
                    <a:cubicBezTo>
                      <a:pt x="473" y="1"/>
                      <a:pt x="1" y="474"/>
                      <a:pt x="1" y="1009"/>
                    </a:cubicBezTo>
                    <a:lnTo>
                      <a:pt x="1" y="7531"/>
                    </a:lnTo>
                    <a:lnTo>
                      <a:pt x="11689" y="7531"/>
                    </a:lnTo>
                    <a:lnTo>
                      <a:pt x="11689" y="1009"/>
                    </a:lnTo>
                    <a:cubicBezTo>
                      <a:pt x="11657" y="411"/>
                      <a:pt x="11185" y="1"/>
                      <a:pt x="10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8" name="Google Shape;468;p57"/>
            <p:cNvSpPr/>
            <p:nvPr/>
          </p:nvSpPr>
          <p:spPr>
            <a:xfrm flipH="1">
              <a:off x="3985625" y="487586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_1_1_2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471" name="Google Shape;471;p58"/>
          <p:cNvSpPr txBox="1"/>
          <p:nvPr>
            <p:ph idx="1" type="body"/>
          </p:nvPr>
        </p:nvSpPr>
        <p:spPr>
          <a:xfrm>
            <a:off x="860050" y="1633550"/>
            <a:ext cx="35295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72" name="Google Shape;472;p58"/>
          <p:cNvSpPr txBox="1"/>
          <p:nvPr>
            <p:ph idx="2" type="body"/>
          </p:nvPr>
        </p:nvSpPr>
        <p:spPr>
          <a:xfrm>
            <a:off x="4754450" y="1633550"/>
            <a:ext cx="35295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473" name="Google Shape;473;p58"/>
          <p:cNvGrpSpPr/>
          <p:nvPr/>
        </p:nvGrpSpPr>
        <p:grpSpPr>
          <a:xfrm>
            <a:off x="307370" y="-89411"/>
            <a:ext cx="8468175" cy="5316751"/>
            <a:chOff x="307370" y="-89411"/>
            <a:chExt cx="8468175" cy="5316751"/>
          </a:xfrm>
        </p:grpSpPr>
        <p:grpSp>
          <p:nvGrpSpPr>
            <p:cNvPr id="474" name="Google Shape;474;p58"/>
            <p:cNvGrpSpPr/>
            <p:nvPr/>
          </p:nvGrpSpPr>
          <p:grpSpPr>
            <a:xfrm flipH="1">
              <a:off x="1413762" y="-89411"/>
              <a:ext cx="777449" cy="404251"/>
              <a:chOff x="-794166" y="-3748111"/>
              <a:chExt cx="777449" cy="404251"/>
            </a:xfrm>
          </p:grpSpPr>
          <p:sp>
            <p:nvSpPr>
              <p:cNvPr id="475" name="Google Shape;475;p58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58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58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58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58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58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58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58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58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58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58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58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58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58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58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0" name="Google Shape;490;p58"/>
            <p:cNvSpPr/>
            <p:nvPr/>
          </p:nvSpPr>
          <p:spPr>
            <a:xfrm flipH="1">
              <a:off x="7779345" y="25765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91" name="Google Shape;491;p58"/>
            <p:cNvSpPr/>
            <p:nvPr/>
          </p:nvSpPr>
          <p:spPr>
            <a:xfrm flipH="1">
              <a:off x="307370" y="15418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492" name="Google Shape;492;p58"/>
            <p:cNvGrpSpPr/>
            <p:nvPr/>
          </p:nvGrpSpPr>
          <p:grpSpPr>
            <a:xfrm flipH="1">
              <a:off x="4192387" y="4823089"/>
              <a:ext cx="777449" cy="404251"/>
              <a:chOff x="-794166" y="-3748111"/>
              <a:chExt cx="777449" cy="404251"/>
            </a:xfrm>
          </p:grpSpPr>
          <p:sp>
            <p:nvSpPr>
              <p:cNvPr id="493" name="Google Shape;493;p58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58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58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58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58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58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58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58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58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58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58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58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58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58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58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8" name="Google Shape;508;p58"/>
            <p:cNvSpPr/>
            <p:nvPr/>
          </p:nvSpPr>
          <p:spPr>
            <a:xfrm flipH="1">
              <a:off x="8641745" y="45415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509" name="Google Shape;509;p58"/>
          <p:cNvGrpSpPr/>
          <p:nvPr/>
        </p:nvGrpSpPr>
        <p:grpSpPr>
          <a:xfrm>
            <a:off x="161500" y="1017714"/>
            <a:ext cx="9668321" cy="3985233"/>
            <a:chOff x="161500" y="1017714"/>
            <a:chExt cx="9668321" cy="3985233"/>
          </a:xfrm>
        </p:grpSpPr>
        <p:sp>
          <p:nvSpPr>
            <p:cNvPr id="510" name="Google Shape;510;p58"/>
            <p:cNvSpPr/>
            <p:nvPr/>
          </p:nvSpPr>
          <p:spPr>
            <a:xfrm>
              <a:off x="8324385" y="101771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1" name="Google Shape;511;p58"/>
            <p:cNvGrpSpPr/>
            <p:nvPr/>
          </p:nvGrpSpPr>
          <p:grpSpPr>
            <a:xfrm flipH="1">
              <a:off x="161500" y="4504703"/>
              <a:ext cx="496976" cy="498244"/>
              <a:chOff x="-1591550" y="3597475"/>
              <a:chExt cx="293825" cy="294575"/>
            </a:xfrm>
          </p:grpSpPr>
          <p:sp>
            <p:nvSpPr>
              <p:cNvPr id="512" name="Google Shape;512;p58"/>
              <p:cNvSpPr/>
              <p:nvPr/>
            </p:nvSpPr>
            <p:spPr>
              <a:xfrm>
                <a:off x="-1509625" y="3597475"/>
                <a:ext cx="211900" cy="207150"/>
              </a:xfrm>
              <a:custGeom>
                <a:rect b="b" l="l" r="r" t="t"/>
                <a:pathLst>
                  <a:path extrusionOk="0" h="8286" w="8476">
                    <a:moveTo>
                      <a:pt x="6105" y="1"/>
                    </a:moveTo>
                    <a:cubicBezTo>
                      <a:pt x="6014" y="1"/>
                      <a:pt x="5916" y="39"/>
                      <a:pt x="5829" y="126"/>
                    </a:cubicBezTo>
                    <a:lnTo>
                      <a:pt x="3781" y="2205"/>
                    </a:lnTo>
                    <a:cubicBezTo>
                      <a:pt x="3718" y="2268"/>
                      <a:pt x="3655" y="2363"/>
                      <a:pt x="3655" y="2426"/>
                    </a:cubicBezTo>
                    <a:lnTo>
                      <a:pt x="3655" y="4253"/>
                    </a:lnTo>
                    <a:lnTo>
                      <a:pt x="1544" y="6332"/>
                    </a:lnTo>
                    <a:cubicBezTo>
                      <a:pt x="1400" y="6270"/>
                      <a:pt x="1256" y="6242"/>
                      <a:pt x="1119" y="6242"/>
                    </a:cubicBezTo>
                    <a:cubicBezTo>
                      <a:pt x="835" y="6242"/>
                      <a:pt x="580" y="6362"/>
                      <a:pt x="410" y="6553"/>
                    </a:cubicBezTo>
                    <a:cubicBezTo>
                      <a:pt x="0" y="6931"/>
                      <a:pt x="0" y="7592"/>
                      <a:pt x="410" y="8002"/>
                    </a:cubicBezTo>
                    <a:cubicBezTo>
                      <a:pt x="599" y="8191"/>
                      <a:pt x="859" y="8286"/>
                      <a:pt x="1123" y="8286"/>
                    </a:cubicBezTo>
                    <a:cubicBezTo>
                      <a:pt x="1387" y="8286"/>
                      <a:pt x="1655" y="8191"/>
                      <a:pt x="1859" y="8002"/>
                    </a:cubicBezTo>
                    <a:cubicBezTo>
                      <a:pt x="2174" y="7687"/>
                      <a:pt x="2206" y="7214"/>
                      <a:pt x="2048" y="6868"/>
                    </a:cubicBezTo>
                    <a:lnTo>
                      <a:pt x="4128" y="4757"/>
                    </a:lnTo>
                    <a:lnTo>
                      <a:pt x="5955" y="4757"/>
                    </a:lnTo>
                    <a:cubicBezTo>
                      <a:pt x="6018" y="4757"/>
                      <a:pt x="6144" y="4725"/>
                      <a:pt x="6175" y="4662"/>
                    </a:cubicBezTo>
                    <a:lnTo>
                      <a:pt x="8286" y="2552"/>
                    </a:lnTo>
                    <a:cubicBezTo>
                      <a:pt x="8475" y="2331"/>
                      <a:pt x="8349" y="1985"/>
                      <a:pt x="8034" y="1985"/>
                    </a:cubicBezTo>
                    <a:lnTo>
                      <a:pt x="6428" y="1985"/>
                    </a:lnTo>
                    <a:lnTo>
                      <a:pt x="6428" y="346"/>
                    </a:lnTo>
                    <a:cubicBezTo>
                      <a:pt x="6428" y="140"/>
                      <a:pt x="6278" y="1"/>
                      <a:pt x="61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58"/>
              <p:cNvSpPr/>
              <p:nvPr/>
            </p:nvSpPr>
            <p:spPr>
              <a:xfrm>
                <a:off x="-1541125" y="3719125"/>
                <a:ext cx="120525" cy="118275"/>
              </a:xfrm>
              <a:custGeom>
                <a:rect b="b" l="l" r="r" t="t"/>
                <a:pathLst>
                  <a:path extrusionOk="0" h="4731" w="4821">
                    <a:moveTo>
                      <a:pt x="2340" y="1"/>
                    </a:moveTo>
                    <a:cubicBezTo>
                      <a:pt x="1722" y="1"/>
                      <a:pt x="1163" y="241"/>
                      <a:pt x="725" y="679"/>
                    </a:cubicBezTo>
                    <a:cubicBezTo>
                      <a:pt x="284" y="1120"/>
                      <a:pt x="0" y="1750"/>
                      <a:pt x="0" y="2380"/>
                    </a:cubicBezTo>
                    <a:cubicBezTo>
                      <a:pt x="0" y="3943"/>
                      <a:pt x="1211" y="4731"/>
                      <a:pt x="2420" y="4731"/>
                    </a:cubicBezTo>
                    <a:cubicBezTo>
                      <a:pt x="3622" y="4731"/>
                      <a:pt x="4821" y="3951"/>
                      <a:pt x="4821" y="2380"/>
                    </a:cubicBezTo>
                    <a:cubicBezTo>
                      <a:pt x="4821" y="2096"/>
                      <a:pt x="4758" y="1844"/>
                      <a:pt x="4663" y="1592"/>
                    </a:cubicBezTo>
                    <a:lnTo>
                      <a:pt x="4096" y="2159"/>
                    </a:lnTo>
                    <a:cubicBezTo>
                      <a:pt x="4253" y="3199"/>
                      <a:pt x="3434" y="4081"/>
                      <a:pt x="2395" y="4081"/>
                    </a:cubicBezTo>
                    <a:cubicBezTo>
                      <a:pt x="882" y="4081"/>
                      <a:pt x="126" y="2222"/>
                      <a:pt x="1197" y="1151"/>
                    </a:cubicBezTo>
                    <a:cubicBezTo>
                      <a:pt x="1522" y="827"/>
                      <a:pt x="1984" y="665"/>
                      <a:pt x="2428" y="665"/>
                    </a:cubicBezTo>
                    <a:cubicBezTo>
                      <a:pt x="2501" y="665"/>
                      <a:pt x="2575" y="670"/>
                      <a:pt x="2647" y="679"/>
                    </a:cubicBezTo>
                    <a:lnTo>
                      <a:pt x="3182" y="143"/>
                    </a:lnTo>
                    <a:cubicBezTo>
                      <a:pt x="2894" y="47"/>
                      <a:pt x="2611" y="1"/>
                      <a:pt x="23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58"/>
              <p:cNvSpPr/>
              <p:nvPr/>
            </p:nvSpPr>
            <p:spPr>
              <a:xfrm>
                <a:off x="-1591550" y="3668825"/>
                <a:ext cx="222925" cy="223225"/>
              </a:xfrm>
              <a:custGeom>
                <a:rect b="b" l="l" r="r" t="t"/>
                <a:pathLst>
                  <a:path extrusionOk="0" h="8929" w="8917">
                    <a:moveTo>
                      <a:pt x="4475" y="1"/>
                    </a:moveTo>
                    <a:cubicBezTo>
                      <a:pt x="3329" y="1"/>
                      <a:pt x="2187" y="454"/>
                      <a:pt x="1324" y="1336"/>
                    </a:cubicBezTo>
                    <a:cubicBezTo>
                      <a:pt x="474" y="2155"/>
                      <a:pt x="1" y="3289"/>
                      <a:pt x="1" y="4486"/>
                    </a:cubicBezTo>
                    <a:cubicBezTo>
                      <a:pt x="1" y="6912"/>
                      <a:pt x="2017" y="8929"/>
                      <a:pt x="4475" y="8929"/>
                    </a:cubicBezTo>
                    <a:cubicBezTo>
                      <a:pt x="6901" y="8929"/>
                      <a:pt x="8917" y="6912"/>
                      <a:pt x="8917" y="4486"/>
                    </a:cubicBezTo>
                    <a:cubicBezTo>
                      <a:pt x="8917" y="3604"/>
                      <a:pt x="8696" y="2817"/>
                      <a:pt x="8255" y="2124"/>
                    </a:cubicBezTo>
                    <a:cubicBezTo>
                      <a:pt x="8098" y="2218"/>
                      <a:pt x="7342" y="2943"/>
                      <a:pt x="7184" y="3100"/>
                    </a:cubicBezTo>
                    <a:cubicBezTo>
                      <a:pt x="8161" y="5148"/>
                      <a:pt x="6680" y="7511"/>
                      <a:pt x="4412" y="7511"/>
                    </a:cubicBezTo>
                    <a:cubicBezTo>
                      <a:pt x="1702" y="7511"/>
                      <a:pt x="316" y="4203"/>
                      <a:pt x="2269" y="2281"/>
                    </a:cubicBezTo>
                    <a:cubicBezTo>
                      <a:pt x="2869" y="1681"/>
                      <a:pt x="3659" y="1373"/>
                      <a:pt x="4447" y="1373"/>
                    </a:cubicBezTo>
                    <a:cubicBezTo>
                      <a:pt x="4900" y="1373"/>
                      <a:pt x="5352" y="1475"/>
                      <a:pt x="5766" y="1682"/>
                    </a:cubicBezTo>
                    <a:cubicBezTo>
                      <a:pt x="5924" y="1525"/>
                      <a:pt x="6617" y="800"/>
                      <a:pt x="6838" y="706"/>
                    </a:cubicBezTo>
                    <a:cubicBezTo>
                      <a:pt x="6115" y="233"/>
                      <a:pt x="5294" y="1"/>
                      <a:pt x="44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517" name="Google Shape;517;p59"/>
          <p:cNvSpPr txBox="1"/>
          <p:nvPr>
            <p:ph idx="1" type="subTitle"/>
          </p:nvPr>
        </p:nvSpPr>
        <p:spPr>
          <a:xfrm>
            <a:off x="3201075" y="1217000"/>
            <a:ext cx="36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18" name="Google Shape;518;p59"/>
          <p:cNvSpPr txBox="1"/>
          <p:nvPr>
            <p:ph idx="2" type="subTitle"/>
          </p:nvPr>
        </p:nvSpPr>
        <p:spPr>
          <a:xfrm>
            <a:off x="3201075" y="1633877"/>
            <a:ext cx="362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9" name="Google Shape;519;p59"/>
          <p:cNvSpPr txBox="1"/>
          <p:nvPr>
            <p:ph idx="3" type="subTitle"/>
          </p:nvPr>
        </p:nvSpPr>
        <p:spPr>
          <a:xfrm>
            <a:off x="3201075" y="2802987"/>
            <a:ext cx="362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0" name="Google Shape;520;p59"/>
          <p:cNvSpPr txBox="1"/>
          <p:nvPr>
            <p:ph idx="4" type="subTitle"/>
          </p:nvPr>
        </p:nvSpPr>
        <p:spPr>
          <a:xfrm>
            <a:off x="3201075" y="3972098"/>
            <a:ext cx="362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1" name="Google Shape;521;p59"/>
          <p:cNvSpPr txBox="1"/>
          <p:nvPr>
            <p:ph idx="5" type="subTitle"/>
          </p:nvPr>
        </p:nvSpPr>
        <p:spPr>
          <a:xfrm>
            <a:off x="3201075" y="2386111"/>
            <a:ext cx="36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2" name="Google Shape;522;p59"/>
          <p:cNvSpPr txBox="1"/>
          <p:nvPr>
            <p:ph idx="6" type="subTitle"/>
          </p:nvPr>
        </p:nvSpPr>
        <p:spPr>
          <a:xfrm>
            <a:off x="3201075" y="3555221"/>
            <a:ext cx="36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523" name="Google Shape;523;p59"/>
          <p:cNvGrpSpPr/>
          <p:nvPr/>
        </p:nvGrpSpPr>
        <p:grpSpPr>
          <a:xfrm>
            <a:off x="-1419676" y="-197580"/>
            <a:ext cx="11138412" cy="5156504"/>
            <a:chOff x="-1419676" y="-197580"/>
            <a:chExt cx="11138412" cy="5156504"/>
          </a:xfrm>
        </p:grpSpPr>
        <p:sp>
          <p:nvSpPr>
            <p:cNvPr id="524" name="Google Shape;524;p59"/>
            <p:cNvSpPr/>
            <p:nvPr/>
          </p:nvSpPr>
          <p:spPr>
            <a:xfrm rot="10800000">
              <a:off x="8147009" y="4406744"/>
              <a:ext cx="1571727" cy="403507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9"/>
            <p:cNvSpPr/>
            <p:nvPr/>
          </p:nvSpPr>
          <p:spPr>
            <a:xfrm flipH="1" rot="10800000">
              <a:off x="-1419676" y="4474220"/>
              <a:ext cx="2509060" cy="48470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9"/>
            <p:cNvSpPr/>
            <p:nvPr/>
          </p:nvSpPr>
          <p:spPr>
            <a:xfrm flipH="1" rot="10800000">
              <a:off x="258524" y="-197580"/>
              <a:ext cx="2509060" cy="48470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" name="Google Shape;527;p59"/>
          <p:cNvGrpSpPr/>
          <p:nvPr/>
        </p:nvGrpSpPr>
        <p:grpSpPr>
          <a:xfrm>
            <a:off x="225657" y="153313"/>
            <a:ext cx="9181754" cy="4782475"/>
            <a:chOff x="225657" y="153313"/>
            <a:chExt cx="9181754" cy="4782475"/>
          </a:xfrm>
        </p:grpSpPr>
        <p:sp>
          <p:nvSpPr>
            <p:cNvPr id="528" name="Google Shape;528;p59"/>
            <p:cNvSpPr/>
            <p:nvPr/>
          </p:nvSpPr>
          <p:spPr>
            <a:xfrm rot="10800000">
              <a:off x="7546382" y="48019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529" name="Google Shape;529;p59"/>
            <p:cNvGrpSpPr/>
            <p:nvPr/>
          </p:nvGrpSpPr>
          <p:grpSpPr>
            <a:xfrm rot="10800000">
              <a:off x="8629962" y="1783736"/>
              <a:ext cx="777449" cy="404251"/>
              <a:chOff x="-794166" y="-3748111"/>
              <a:chExt cx="777449" cy="404251"/>
            </a:xfrm>
          </p:grpSpPr>
          <p:sp>
            <p:nvSpPr>
              <p:cNvPr id="530" name="Google Shape;530;p59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59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59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59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59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59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59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59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59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59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59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59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59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59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59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5" name="Google Shape;545;p59"/>
            <p:cNvSpPr/>
            <p:nvPr/>
          </p:nvSpPr>
          <p:spPr>
            <a:xfrm rot="10800000">
              <a:off x="225657" y="218796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46" name="Google Shape;546;p59"/>
            <p:cNvSpPr/>
            <p:nvPr/>
          </p:nvSpPr>
          <p:spPr>
            <a:xfrm rot="10800000">
              <a:off x="1366282" y="4684026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47" name="Google Shape;547;p59"/>
            <p:cNvSpPr/>
            <p:nvPr/>
          </p:nvSpPr>
          <p:spPr>
            <a:xfrm rot="10800000">
              <a:off x="7546382" y="1533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550" name="Google Shape;550;p60"/>
          <p:cNvSpPr txBox="1"/>
          <p:nvPr>
            <p:ph idx="1" type="subTitle"/>
          </p:nvPr>
        </p:nvSpPr>
        <p:spPr>
          <a:xfrm>
            <a:off x="1163736" y="1317466"/>
            <a:ext cx="29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1" name="Google Shape;551;p60"/>
          <p:cNvSpPr txBox="1"/>
          <p:nvPr>
            <p:ph idx="2" type="subTitle"/>
          </p:nvPr>
        </p:nvSpPr>
        <p:spPr>
          <a:xfrm>
            <a:off x="1163738" y="1712691"/>
            <a:ext cx="296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2" name="Google Shape;552;p60"/>
          <p:cNvSpPr txBox="1"/>
          <p:nvPr>
            <p:ph idx="3" type="subTitle"/>
          </p:nvPr>
        </p:nvSpPr>
        <p:spPr>
          <a:xfrm>
            <a:off x="5013264" y="1712691"/>
            <a:ext cx="296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3" name="Google Shape;553;p60"/>
          <p:cNvSpPr txBox="1"/>
          <p:nvPr>
            <p:ph idx="4" type="subTitle"/>
          </p:nvPr>
        </p:nvSpPr>
        <p:spPr>
          <a:xfrm>
            <a:off x="1163738" y="3323191"/>
            <a:ext cx="296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4" name="Google Shape;554;p60"/>
          <p:cNvSpPr txBox="1"/>
          <p:nvPr>
            <p:ph idx="5" type="subTitle"/>
          </p:nvPr>
        </p:nvSpPr>
        <p:spPr>
          <a:xfrm>
            <a:off x="5013264" y="3323191"/>
            <a:ext cx="296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5" name="Google Shape;555;p60"/>
          <p:cNvSpPr txBox="1"/>
          <p:nvPr>
            <p:ph idx="6" type="subTitle"/>
          </p:nvPr>
        </p:nvSpPr>
        <p:spPr>
          <a:xfrm>
            <a:off x="1163736" y="2927966"/>
            <a:ext cx="29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6" name="Google Shape;556;p60"/>
          <p:cNvSpPr txBox="1"/>
          <p:nvPr>
            <p:ph idx="7" type="subTitle"/>
          </p:nvPr>
        </p:nvSpPr>
        <p:spPr>
          <a:xfrm>
            <a:off x="5013261" y="1317466"/>
            <a:ext cx="29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7" name="Google Shape;557;p60"/>
          <p:cNvSpPr txBox="1"/>
          <p:nvPr>
            <p:ph idx="8" type="subTitle"/>
          </p:nvPr>
        </p:nvSpPr>
        <p:spPr>
          <a:xfrm>
            <a:off x="5013261" y="2927966"/>
            <a:ext cx="29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558" name="Google Shape;558;p60"/>
          <p:cNvGrpSpPr/>
          <p:nvPr/>
        </p:nvGrpSpPr>
        <p:grpSpPr>
          <a:xfrm>
            <a:off x="807421" y="-89411"/>
            <a:ext cx="8208950" cy="5190349"/>
            <a:chOff x="807421" y="-89411"/>
            <a:chExt cx="8208950" cy="5190349"/>
          </a:xfrm>
        </p:grpSpPr>
        <p:sp>
          <p:nvSpPr>
            <p:cNvPr id="559" name="Google Shape;559;p60"/>
            <p:cNvSpPr/>
            <p:nvPr/>
          </p:nvSpPr>
          <p:spPr>
            <a:xfrm flipH="1">
              <a:off x="8882571" y="12152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560" name="Google Shape;560;p60"/>
            <p:cNvGrpSpPr/>
            <p:nvPr/>
          </p:nvGrpSpPr>
          <p:grpSpPr>
            <a:xfrm flipH="1">
              <a:off x="7879838" y="-89411"/>
              <a:ext cx="777449" cy="404251"/>
              <a:chOff x="-794166" y="-3748111"/>
              <a:chExt cx="777449" cy="404251"/>
            </a:xfrm>
          </p:grpSpPr>
          <p:sp>
            <p:nvSpPr>
              <p:cNvPr id="561" name="Google Shape;561;p60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60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60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60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60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60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60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60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60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60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60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60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60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60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60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6" name="Google Shape;576;p60"/>
            <p:cNvSpPr/>
            <p:nvPr/>
          </p:nvSpPr>
          <p:spPr>
            <a:xfrm flipH="1">
              <a:off x="807421" y="1810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77" name="Google Shape;577;p60"/>
            <p:cNvSpPr/>
            <p:nvPr/>
          </p:nvSpPr>
          <p:spPr>
            <a:xfrm flipH="1">
              <a:off x="5735896" y="500150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78" name="Google Shape;578;p60"/>
            <p:cNvSpPr/>
            <p:nvPr/>
          </p:nvSpPr>
          <p:spPr>
            <a:xfrm flipH="1">
              <a:off x="1262571" y="49671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579" name="Google Shape;579;p60"/>
          <p:cNvGrpSpPr/>
          <p:nvPr/>
        </p:nvGrpSpPr>
        <p:grpSpPr>
          <a:xfrm>
            <a:off x="-254578" y="2294373"/>
            <a:ext cx="11493752" cy="2897777"/>
            <a:chOff x="-254578" y="2294373"/>
            <a:chExt cx="11493752" cy="2897777"/>
          </a:xfrm>
        </p:grpSpPr>
        <p:grpSp>
          <p:nvGrpSpPr>
            <p:cNvPr id="580" name="Google Shape;580;p60"/>
            <p:cNvGrpSpPr/>
            <p:nvPr/>
          </p:nvGrpSpPr>
          <p:grpSpPr>
            <a:xfrm>
              <a:off x="-254578" y="4731841"/>
              <a:ext cx="11493752" cy="460309"/>
              <a:chOff x="-254578" y="4731841"/>
              <a:chExt cx="11493752" cy="460309"/>
            </a:xfrm>
          </p:grpSpPr>
          <p:sp>
            <p:nvSpPr>
              <p:cNvPr id="581" name="Google Shape;581;p60"/>
              <p:cNvSpPr/>
              <p:nvPr/>
            </p:nvSpPr>
            <p:spPr>
              <a:xfrm flipH="1" rot="10800000">
                <a:off x="-254578" y="4731841"/>
                <a:ext cx="1122662" cy="288219"/>
              </a:xfrm>
              <a:custGeom>
                <a:rect b="b" l="l" r="r" t="t"/>
                <a:pathLst>
                  <a:path extrusionOk="0" h="768585" w="2993765">
                    <a:moveTo>
                      <a:pt x="2870296" y="257166"/>
                    </a:moveTo>
                    <a:lnTo>
                      <a:pt x="1714690" y="257166"/>
                    </a:lnTo>
                    <a:cubicBezTo>
                      <a:pt x="1643658" y="257166"/>
                      <a:pt x="1586138" y="314748"/>
                      <a:pt x="1586138" y="385718"/>
                    </a:cubicBezTo>
                    <a:cubicBezTo>
                      <a:pt x="1586138" y="456689"/>
                      <a:pt x="1643720" y="514271"/>
                      <a:pt x="1714690" y="514271"/>
                    </a:cubicBezTo>
                    <a:lnTo>
                      <a:pt x="2011649" y="514271"/>
                    </a:lnTo>
                    <a:cubicBezTo>
                      <a:pt x="2082681" y="514271"/>
                      <a:pt x="2140201" y="571853"/>
                      <a:pt x="2140201" y="642823"/>
                    </a:cubicBezTo>
                    <a:lnTo>
                      <a:pt x="2140201" y="642823"/>
                    </a:lnTo>
                    <a:cubicBezTo>
                      <a:pt x="2140201" y="713855"/>
                      <a:pt x="2082619" y="771375"/>
                      <a:pt x="2011649" y="771375"/>
                    </a:cubicBezTo>
                    <a:lnTo>
                      <a:pt x="0" y="771375"/>
                    </a:lnTo>
                    <a:lnTo>
                      <a:pt x="0" y="0"/>
                    </a:lnTo>
                    <a:lnTo>
                      <a:pt x="2870296" y="0"/>
                    </a:lnTo>
                    <a:cubicBezTo>
                      <a:pt x="2941328" y="0"/>
                      <a:pt x="2998848" y="57582"/>
                      <a:pt x="2998848" y="128552"/>
                    </a:cubicBezTo>
                    <a:cubicBezTo>
                      <a:pt x="2998848" y="199522"/>
                      <a:pt x="2941266" y="257104"/>
                      <a:pt x="2870296" y="2571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0"/>
              <p:cNvSpPr/>
              <p:nvPr/>
            </p:nvSpPr>
            <p:spPr>
              <a:xfrm flipH="1">
                <a:off x="7769074" y="4875950"/>
                <a:ext cx="3470100" cy="316200"/>
              </a:xfrm>
              <a:prstGeom prst="roundRect">
                <a:avLst>
                  <a:gd fmla="val 5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  <p:grpSp>
          <p:nvGrpSpPr>
            <p:cNvPr id="583" name="Google Shape;583;p60"/>
            <p:cNvGrpSpPr/>
            <p:nvPr/>
          </p:nvGrpSpPr>
          <p:grpSpPr>
            <a:xfrm flipH="1">
              <a:off x="-236126" y="2294373"/>
              <a:ext cx="495830" cy="491822"/>
              <a:chOff x="-4475825" y="3612425"/>
              <a:chExt cx="293825" cy="291450"/>
            </a:xfrm>
          </p:grpSpPr>
          <p:sp>
            <p:nvSpPr>
              <p:cNvPr id="584" name="Google Shape;584;p60"/>
              <p:cNvSpPr/>
              <p:nvPr/>
            </p:nvSpPr>
            <p:spPr>
              <a:xfrm>
                <a:off x="-4349800" y="3664400"/>
                <a:ext cx="34675" cy="33100"/>
              </a:xfrm>
              <a:custGeom>
                <a:rect b="b" l="l" r="r" t="t"/>
                <a:pathLst>
                  <a:path extrusionOk="0" h="1324" w="1387">
                    <a:moveTo>
                      <a:pt x="694" y="1"/>
                    </a:moveTo>
                    <a:cubicBezTo>
                      <a:pt x="347" y="1"/>
                      <a:pt x="32" y="316"/>
                      <a:pt x="32" y="662"/>
                    </a:cubicBezTo>
                    <a:cubicBezTo>
                      <a:pt x="1" y="1040"/>
                      <a:pt x="316" y="1324"/>
                      <a:pt x="694" y="1324"/>
                    </a:cubicBezTo>
                    <a:cubicBezTo>
                      <a:pt x="1103" y="1324"/>
                      <a:pt x="1387" y="1009"/>
                      <a:pt x="1387" y="662"/>
                    </a:cubicBezTo>
                    <a:cubicBezTo>
                      <a:pt x="1387" y="284"/>
                      <a:pt x="1072" y="1"/>
                      <a:pt x="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60"/>
              <p:cNvSpPr/>
              <p:nvPr/>
            </p:nvSpPr>
            <p:spPr>
              <a:xfrm>
                <a:off x="-4366325" y="3714800"/>
                <a:ext cx="68525" cy="34700"/>
              </a:xfrm>
              <a:custGeom>
                <a:rect b="b" l="l" r="r" t="t"/>
                <a:pathLst>
                  <a:path extrusionOk="0" h="1388" w="2741">
                    <a:moveTo>
                      <a:pt x="1008" y="1"/>
                    </a:moveTo>
                    <a:cubicBezTo>
                      <a:pt x="473" y="1"/>
                      <a:pt x="0" y="474"/>
                      <a:pt x="0" y="1009"/>
                    </a:cubicBezTo>
                    <a:lnTo>
                      <a:pt x="0" y="1387"/>
                    </a:lnTo>
                    <a:lnTo>
                      <a:pt x="2741" y="1387"/>
                    </a:lnTo>
                    <a:lnTo>
                      <a:pt x="2741" y="1009"/>
                    </a:lnTo>
                    <a:cubicBezTo>
                      <a:pt x="2741" y="474"/>
                      <a:pt x="2268" y="1"/>
                      <a:pt x="1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60"/>
              <p:cNvSpPr/>
              <p:nvPr/>
            </p:nvSpPr>
            <p:spPr>
              <a:xfrm>
                <a:off x="-4475825" y="3612425"/>
                <a:ext cx="293825" cy="291450"/>
              </a:xfrm>
              <a:custGeom>
                <a:rect b="b" l="l" r="r" t="t"/>
                <a:pathLst>
                  <a:path extrusionOk="0" h="11658" w="11753">
                    <a:moveTo>
                      <a:pt x="5703" y="1324"/>
                    </a:moveTo>
                    <a:cubicBezTo>
                      <a:pt x="6459" y="1324"/>
                      <a:pt x="7089" y="1954"/>
                      <a:pt x="7089" y="2710"/>
                    </a:cubicBezTo>
                    <a:cubicBezTo>
                      <a:pt x="7089" y="3025"/>
                      <a:pt x="6963" y="3340"/>
                      <a:pt x="6774" y="3592"/>
                    </a:cubicBezTo>
                    <a:cubicBezTo>
                      <a:pt x="7373" y="3844"/>
                      <a:pt x="7751" y="4443"/>
                      <a:pt x="7751" y="5104"/>
                    </a:cubicBezTo>
                    <a:lnTo>
                      <a:pt x="7751" y="5766"/>
                    </a:lnTo>
                    <a:lnTo>
                      <a:pt x="7783" y="5766"/>
                    </a:lnTo>
                    <a:cubicBezTo>
                      <a:pt x="7783" y="5986"/>
                      <a:pt x="7625" y="6144"/>
                      <a:pt x="7436" y="6144"/>
                    </a:cubicBezTo>
                    <a:lnTo>
                      <a:pt x="4002" y="6144"/>
                    </a:lnTo>
                    <a:cubicBezTo>
                      <a:pt x="3813" y="6144"/>
                      <a:pt x="3655" y="5986"/>
                      <a:pt x="3655" y="5766"/>
                    </a:cubicBezTo>
                    <a:lnTo>
                      <a:pt x="3655" y="5104"/>
                    </a:lnTo>
                    <a:cubicBezTo>
                      <a:pt x="3655" y="4443"/>
                      <a:pt x="4065" y="3844"/>
                      <a:pt x="4664" y="3592"/>
                    </a:cubicBezTo>
                    <a:cubicBezTo>
                      <a:pt x="4443" y="3340"/>
                      <a:pt x="4348" y="3056"/>
                      <a:pt x="4348" y="2710"/>
                    </a:cubicBezTo>
                    <a:cubicBezTo>
                      <a:pt x="4348" y="1954"/>
                      <a:pt x="4979" y="1324"/>
                      <a:pt x="5703" y="1324"/>
                    </a:cubicBezTo>
                    <a:close/>
                    <a:moveTo>
                      <a:pt x="5798" y="0"/>
                    </a:moveTo>
                    <a:cubicBezTo>
                      <a:pt x="3561" y="0"/>
                      <a:pt x="1702" y="1859"/>
                      <a:pt x="1702" y="4096"/>
                    </a:cubicBezTo>
                    <a:cubicBezTo>
                      <a:pt x="1702" y="5041"/>
                      <a:pt x="2017" y="5955"/>
                      <a:pt x="2553" y="6616"/>
                    </a:cubicBezTo>
                    <a:lnTo>
                      <a:pt x="1702" y="7120"/>
                    </a:lnTo>
                    <a:cubicBezTo>
                      <a:pt x="1513" y="6963"/>
                      <a:pt x="1293" y="6900"/>
                      <a:pt x="1040" y="6900"/>
                    </a:cubicBezTo>
                    <a:cubicBezTo>
                      <a:pt x="473" y="6900"/>
                      <a:pt x="1" y="7341"/>
                      <a:pt x="1" y="7908"/>
                    </a:cubicBezTo>
                    <a:cubicBezTo>
                      <a:pt x="1" y="8475"/>
                      <a:pt x="473" y="8948"/>
                      <a:pt x="1040" y="8948"/>
                    </a:cubicBezTo>
                    <a:cubicBezTo>
                      <a:pt x="1576" y="8948"/>
                      <a:pt x="2049" y="8475"/>
                      <a:pt x="2049" y="7908"/>
                    </a:cubicBezTo>
                    <a:lnTo>
                      <a:pt x="2049" y="7719"/>
                    </a:lnTo>
                    <a:lnTo>
                      <a:pt x="3025" y="7120"/>
                    </a:lnTo>
                    <a:cubicBezTo>
                      <a:pt x="3309" y="7372"/>
                      <a:pt x="3592" y="7593"/>
                      <a:pt x="3939" y="7751"/>
                    </a:cubicBezTo>
                    <a:lnTo>
                      <a:pt x="3277" y="8948"/>
                    </a:lnTo>
                    <a:lnTo>
                      <a:pt x="3088" y="8948"/>
                    </a:lnTo>
                    <a:cubicBezTo>
                      <a:pt x="2521" y="8948"/>
                      <a:pt x="2049" y="9420"/>
                      <a:pt x="2049" y="9956"/>
                    </a:cubicBezTo>
                    <a:cubicBezTo>
                      <a:pt x="2049" y="10523"/>
                      <a:pt x="2521" y="10996"/>
                      <a:pt x="3088" y="10996"/>
                    </a:cubicBezTo>
                    <a:cubicBezTo>
                      <a:pt x="3624" y="10996"/>
                      <a:pt x="4096" y="10523"/>
                      <a:pt x="4096" y="9956"/>
                    </a:cubicBezTo>
                    <a:cubicBezTo>
                      <a:pt x="4096" y="9735"/>
                      <a:pt x="4033" y="9483"/>
                      <a:pt x="3876" y="9294"/>
                    </a:cubicBezTo>
                    <a:lnTo>
                      <a:pt x="4569" y="8034"/>
                    </a:lnTo>
                    <a:cubicBezTo>
                      <a:pt x="4853" y="8097"/>
                      <a:pt x="5168" y="8192"/>
                      <a:pt x="5483" y="8223"/>
                    </a:cubicBezTo>
                    <a:lnTo>
                      <a:pt x="5483" y="9672"/>
                    </a:lnTo>
                    <a:cubicBezTo>
                      <a:pt x="5073" y="9830"/>
                      <a:pt x="4821" y="10208"/>
                      <a:pt x="4821" y="10617"/>
                    </a:cubicBezTo>
                    <a:cubicBezTo>
                      <a:pt x="4821" y="11185"/>
                      <a:pt x="5294" y="11657"/>
                      <a:pt x="5829" y="11657"/>
                    </a:cubicBezTo>
                    <a:cubicBezTo>
                      <a:pt x="6396" y="11657"/>
                      <a:pt x="6869" y="11185"/>
                      <a:pt x="6869" y="10617"/>
                    </a:cubicBezTo>
                    <a:cubicBezTo>
                      <a:pt x="6869" y="10208"/>
                      <a:pt x="6585" y="9798"/>
                      <a:pt x="6176" y="9672"/>
                    </a:cubicBezTo>
                    <a:lnTo>
                      <a:pt x="6176" y="8223"/>
                    </a:lnTo>
                    <a:cubicBezTo>
                      <a:pt x="6491" y="8192"/>
                      <a:pt x="6806" y="8160"/>
                      <a:pt x="7089" y="8034"/>
                    </a:cubicBezTo>
                    <a:lnTo>
                      <a:pt x="7814" y="9294"/>
                    </a:lnTo>
                    <a:cubicBezTo>
                      <a:pt x="7657" y="9483"/>
                      <a:pt x="7562" y="9672"/>
                      <a:pt x="7562" y="9956"/>
                    </a:cubicBezTo>
                    <a:cubicBezTo>
                      <a:pt x="7562" y="10523"/>
                      <a:pt x="8035" y="10996"/>
                      <a:pt x="8602" y="10996"/>
                    </a:cubicBezTo>
                    <a:cubicBezTo>
                      <a:pt x="9137" y="10996"/>
                      <a:pt x="9610" y="10523"/>
                      <a:pt x="9610" y="9956"/>
                    </a:cubicBezTo>
                    <a:cubicBezTo>
                      <a:pt x="9610" y="9420"/>
                      <a:pt x="9137" y="8948"/>
                      <a:pt x="8602" y="8948"/>
                    </a:cubicBezTo>
                    <a:lnTo>
                      <a:pt x="8381" y="8948"/>
                    </a:lnTo>
                    <a:lnTo>
                      <a:pt x="7720" y="7751"/>
                    </a:lnTo>
                    <a:cubicBezTo>
                      <a:pt x="8035" y="7593"/>
                      <a:pt x="8350" y="7372"/>
                      <a:pt x="8633" y="7120"/>
                    </a:cubicBezTo>
                    <a:lnTo>
                      <a:pt x="9704" y="7719"/>
                    </a:lnTo>
                    <a:lnTo>
                      <a:pt x="9704" y="7908"/>
                    </a:lnTo>
                    <a:cubicBezTo>
                      <a:pt x="9704" y="8475"/>
                      <a:pt x="10177" y="8948"/>
                      <a:pt x="10713" y="8948"/>
                    </a:cubicBezTo>
                    <a:cubicBezTo>
                      <a:pt x="11280" y="8948"/>
                      <a:pt x="11752" y="8475"/>
                      <a:pt x="11752" y="7908"/>
                    </a:cubicBezTo>
                    <a:cubicBezTo>
                      <a:pt x="11626" y="7309"/>
                      <a:pt x="11154" y="6900"/>
                      <a:pt x="10586" y="6900"/>
                    </a:cubicBezTo>
                    <a:cubicBezTo>
                      <a:pt x="10366" y="6900"/>
                      <a:pt x="10114" y="6963"/>
                      <a:pt x="9925" y="7120"/>
                    </a:cubicBezTo>
                    <a:lnTo>
                      <a:pt x="9011" y="6616"/>
                    </a:lnTo>
                    <a:cubicBezTo>
                      <a:pt x="9515" y="5892"/>
                      <a:pt x="9893" y="4978"/>
                      <a:pt x="9893" y="4096"/>
                    </a:cubicBezTo>
                    <a:cubicBezTo>
                      <a:pt x="9893" y="1796"/>
                      <a:pt x="8035" y="0"/>
                      <a:pt x="57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589" name="Google Shape;589;p61"/>
          <p:cNvSpPr txBox="1"/>
          <p:nvPr>
            <p:ph idx="1" type="subTitle"/>
          </p:nvPr>
        </p:nvSpPr>
        <p:spPr>
          <a:xfrm>
            <a:off x="1371939" y="1633877"/>
            <a:ext cx="258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0" name="Google Shape;590;p61"/>
          <p:cNvSpPr txBox="1"/>
          <p:nvPr>
            <p:ph idx="2" type="subTitle"/>
          </p:nvPr>
        </p:nvSpPr>
        <p:spPr>
          <a:xfrm>
            <a:off x="1371939" y="2802987"/>
            <a:ext cx="258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1" name="Google Shape;591;p61"/>
          <p:cNvSpPr txBox="1"/>
          <p:nvPr>
            <p:ph idx="3" type="subTitle"/>
          </p:nvPr>
        </p:nvSpPr>
        <p:spPr>
          <a:xfrm>
            <a:off x="1371939" y="3972098"/>
            <a:ext cx="258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2" name="Google Shape;592;p61"/>
          <p:cNvSpPr txBox="1"/>
          <p:nvPr>
            <p:ph idx="4" type="subTitle"/>
          </p:nvPr>
        </p:nvSpPr>
        <p:spPr>
          <a:xfrm>
            <a:off x="5189961" y="1633877"/>
            <a:ext cx="258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3" name="Google Shape;593;p61"/>
          <p:cNvSpPr txBox="1"/>
          <p:nvPr>
            <p:ph idx="5" type="subTitle"/>
          </p:nvPr>
        </p:nvSpPr>
        <p:spPr>
          <a:xfrm>
            <a:off x="5189961" y="2802987"/>
            <a:ext cx="258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4" name="Google Shape;594;p61"/>
          <p:cNvSpPr txBox="1"/>
          <p:nvPr>
            <p:ph idx="6" type="subTitle"/>
          </p:nvPr>
        </p:nvSpPr>
        <p:spPr>
          <a:xfrm>
            <a:off x="5189961" y="3972098"/>
            <a:ext cx="258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5" name="Google Shape;595;p61"/>
          <p:cNvSpPr txBox="1"/>
          <p:nvPr>
            <p:ph idx="7" type="subTitle"/>
          </p:nvPr>
        </p:nvSpPr>
        <p:spPr>
          <a:xfrm>
            <a:off x="1371939" y="1217000"/>
            <a:ext cx="25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6" name="Google Shape;596;p61"/>
          <p:cNvSpPr txBox="1"/>
          <p:nvPr>
            <p:ph idx="8" type="subTitle"/>
          </p:nvPr>
        </p:nvSpPr>
        <p:spPr>
          <a:xfrm>
            <a:off x="1371939" y="2386111"/>
            <a:ext cx="25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7" name="Google Shape;597;p61"/>
          <p:cNvSpPr txBox="1"/>
          <p:nvPr>
            <p:ph idx="9" type="subTitle"/>
          </p:nvPr>
        </p:nvSpPr>
        <p:spPr>
          <a:xfrm>
            <a:off x="1371939" y="3555221"/>
            <a:ext cx="258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8" name="Google Shape;598;p61"/>
          <p:cNvSpPr txBox="1"/>
          <p:nvPr>
            <p:ph idx="13" type="subTitle"/>
          </p:nvPr>
        </p:nvSpPr>
        <p:spPr>
          <a:xfrm>
            <a:off x="5189961" y="1217000"/>
            <a:ext cx="25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9" name="Google Shape;599;p61"/>
          <p:cNvSpPr txBox="1"/>
          <p:nvPr>
            <p:ph idx="14" type="subTitle"/>
          </p:nvPr>
        </p:nvSpPr>
        <p:spPr>
          <a:xfrm>
            <a:off x="5189961" y="2386111"/>
            <a:ext cx="25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0" name="Google Shape;600;p61"/>
          <p:cNvSpPr txBox="1"/>
          <p:nvPr>
            <p:ph idx="15" type="subTitle"/>
          </p:nvPr>
        </p:nvSpPr>
        <p:spPr>
          <a:xfrm>
            <a:off x="5189961" y="3555221"/>
            <a:ext cx="25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601" name="Google Shape;601;p61"/>
          <p:cNvGrpSpPr/>
          <p:nvPr/>
        </p:nvGrpSpPr>
        <p:grpSpPr>
          <a:xfrm>
            <a:off x="-252308" y="180602"/>
            <a:ext cx="9855405" cy="5137172"/>
            <a:chOff x="-252308" y="180602"/>
            <a:chExt cx="9855405" cy="5137172"/>
          </a:xfrm>
        </p:grpSpPr>
        <p:sp>
          <p:nvSpPr>
            <p:cNvPr id="602" name="Google Shape;602;p61"/>
            <p:cNvSpPr/>
            <p:nvPr/>
          </p:nvSpPr>
          <p:spPr>
            <a:xfrm flipH="1">
              <a:off x="7866713" y="180602"/>
              <a:ext cx="1736384" cy="445779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3" name="Google Shape;603;p61"/>
            <p:cNvGrpSpPr/>
            <p:nvPr/>
          </p:nvGrpSpPr>
          <p:grpSpPr>
            <a:xfrm rot="-1270476">
              <a:off x="-195864" y="2864632"/>
              <a:ext cx="633184" cy="430877"/>
              <a:chOff x="-1951475" y="3273100"/>
              <a:chExt cx="291875" cy="222775"/>
            </a:xfrm>
          </p:grpSpPr>
          <p:sp>
            <p:nvSpPr>
              <p:cNvPr id="604" name="Google Shape;604;p61"/>
              <p:cNvSpPr/>
              <p:nvPr/>
            </p:nvSpPr>
            <p:spPr>
              <a:xfrm>
                <a:off x="-1951475" y="3325050"/>
                <a:ext cx="51225" cy="119250"/>
              </a:xfrm>
              <a:custGeom>
                <a:rect b="b" l="l" r="r" t="t"/>
                <a:pathLst>
                  <a:path extrusionOk="0" h="4770" w="2049">
                    <a:moveTo>
                      <a:pt x="1033" y="0"/>
                    </a:moveTo>
                    <a:cubicBezTo>
                      <a:pt x="518" y="0"/>
                      <a:pt x="0" y="339"/>
                      <a:pt x="0" y="1004"/>
                    </a:cubicBezTo>
                    <a:lnTo>
                      <a:pt x="0" y="3777"/>
                    </a:lnTo>
                    <a:cubicBezTo>
                      <a:pt x="0" y="4438"/>
                      <a:pt x="512" y="4769"/>
                      <a:pt x="1024" y="4769"/>
                    </a:cubicBezTo>
                    <a:cubicBezTo>
                      <a:pt x="1536" y="4769"/>
                      <a:pt x="2048" y="4438"/>
                      <a:pt x="2048" y="3777"/>
                    </a:cubicBezTo>
                    <a:lnTo>
                      <a:pt x="2048" y="1004"/>
                    </a:lnTo>
                    <a:cubicBezTo>
                      <a:pt x="2048" y="331"/>
                      <a:pt x="1542" y="0"/>
                      <a:pt x="10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61"/>
              <p:cNvSpPr/>
              <p:nvPr/>
            </p:nvSpPr>
            <p:spPr>
              <a:xfrm>
                <a:off x="-1711250" y="3273100"/>
                <a:ext cx="51650" cy="221725"/>
              </a:xfrm>
              <a:custGeom>
                <a:rect b="b" l="l" r="r" t="t"/>
                <a:pathLst>
                  <a:path extrusionOk="0" h="8869" w="2066">
                    <a:moveTo>
                      <a:pt x="1027" y="0"/>
                    </a:moveTo>
                    <a:cubicBezTo>
                      <a:pt x="608" y="0"/>
                      <a:pt x="186" y="229"/>
                      <a:pt x="32" y="719"/>
                    </a:cubicBezTo>
                    <a:cubicBezTo>
                      <a:pt x="0" y="814"/>
                      <a:pt x="0" y="940"/>
                      <a:pt x="0" y="1003"/>
                    </a:cubicBezTo>
                    <a:lnTo>
                      <a:pt x="0" y="7871"/>
                    </a:lnTo>
                    <a:cubicBezTo>
                      <a:pt x="0" y="7934"/>
                      <a:pt x="0" y="8060"/>
                      <a:pt x="32" y="8123"/>
                    </a:cubicBezTo>
                    <a:cubicBezTo>
                      <a:pt x="173" y="8632"/>
                      <a:pt x="594" y="8869"/>
                      <a:pt x="1015" y="8869"/>
                    </a:cubicBezTo>
                    <a:cubicBezTo>
                      <a:pt x="1532" y="8869"/>
                      <a:pt x="2048" y="8513"/>
                      <a:pt x="2048" y="7871"/>
                    </a:cubicBezTo>
                    <a:lnTo>
                      <a:pt x="2048" y="1003"/>
                    </a:lnTo>
                    <a:cubicBezTo>
                      <a:pt x="2066" y="356"/>
                      <a:pt x="1549" y="0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61"/>
              <p:cNvSpPr/>
              <p:nvPr/>
            </p:nvSpPr>
            <p:spPr>
              <a:xfrm>
                <a:off x="-1886900" y="3296575"/>
                <a:ext cx="156775" cy="199300"/>
              </a:xfrm>
              <a:custGeom>
                <a:rect b="b" l="l" r="r" t="t"/>
                <a:pathLst>
                  <a:path extrusionOk="0" h="7972" w="6271">
                    <a:moveTo>
                      <a:pt x="851" y="5672"/>
                    </a:moveTo>
                    <a:lnTo>
                      <a:pt x="3466" y="6333"/>
                    </a:lnTo>
                    <a:cubicBezTo>
                      <a:pt x="3277" y="6869"/>
                      <a:pt x="2773" y="7279"/>
                      <a:pt x="2174" y="7279"/>
                    </a:cubicBezTo>
                    <a:cubicBezTo>
                      <a:pt x="1418" y="7279"/>
                      <a:pt x="788" y="6648"/>
                      <a:pt x="788" y="5892"/>
                    </a:cubicBezTo>
                    <a:cubicBezTo>
                      <a:pt x="851" y="5798"/>
                      <a:pt x="851" y="5735"/>
                      <a:pt x="851" y="5672"/>
                    </a:cubicBezTo>
                    <a:close/>
                    <a:moveTo>
                      <a:pt x="6270" y="1"/>
                    </a:moveTo>
                    <a:lnTo>
                      <a:pt x="1" y="1576"/>
                    </a:lnTo>
                    <a:cubicBezTo>
                      <a:pt x="95" y="1734"/>
                      <a:pt x="127" y="1923"/>
                      <a:pt x="127" y="2143"/>
                    </a:cubicBezTo>
                    <a:lnTo>
                      <a:pt x="127" y="4916"/>
                    </a:lnTo>
                    <a:cubicBezTo>
                      <a:pt x="127" y="5105"/>
                      <a:pt x="95" y="5294"/>
                      <a:pt x="1" y="5514"/>
                    </a:cubicBezTo>
                    <a:lnTo>
                      <a:pt x="158" y="5546"/>
                    </a:lnTo>
                    <a:cubicBezTo>
                      <a:pt x="127" y="5672"/>
                      <a:pt x="127" y="5829"/>
                      <a:pt x="127" y="5924"/>
                    </a:cubicBezTo>
                    <a:cubicBezTo>
                      <a:pt x="127" y="7090"/>
                      <a:pt x="1040" y="7972"/>
                      <a:pt x="2174" y="7972"/>
                    </a:cubicBezTo>
                    <a:cubicBezTo>
                      <a:pt x="3120" y="7972"/>
                      <a:pt x="3907" y="7405"/>
                      <a:pt x="4159" y="6522"/>
                    </a:cubicBezTo>
                    <a:lnTo>
                      <a:pt x="6270" y="7090"/>
                    </a:lnTo>
                    <a:lnTo>
                      <a:pt x="6270" y="5672"/>
                    </a:lnTo>
                    <a:lnTo>
                      <a:pt x="6270" y="2238"/>
                    </a:lnTo>
                    <a:lnTo>
                      <a:pt x="62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7" name="Google Shape;607;p61"/>
            <p:cNvSpPr/>
            <p:nvPr/>
          </p:nvSpPr>
          <p:spPr>
            <a:xfrm flipH="1" rot="10800000">
              <a:off x="3539426" y="4918420"/>
              <a:ext cx="2067247" cy="39935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8" name="Google Shape;608;p61"/>
          <p:cNvGrpSpPr/>
          <p:nvPr/>
        </p:nvGrpSpPr>
        <p:grpSpPr>
          <a:xfrm>
            <a:off x="350750" y="243238"/>
            <a:ext cx="8874309" cy="4622200"/>
            <a:chOff x="350750" y="243238"/>
            <a:chExt cx="8874309" cy="4622200"/>
          </a:xfrm>
        </p:grpSpPr>
        <p:grpSp>
          <p:nvGrpSpPr>
            <p:cNvPr id="609" name="Google Shape;609;p61"/>
            <p:cNvGrpSpPr/>
            <p:nvPr/>
          </p:nvGrpSpPr>
          <p:grpSpPr>
            <a:xfrm rot="5400000">
              <a:off x="8634209" y="3756177"/>
              <a:ext cx="777449" cy="404251"/>
              <a:chOff x="-794166" y="-3748111"/>
              <a:chExt cx="777449" cy="404251"/>
            </a:xfrm>
          </p:grpSpPr>
          <p:sp>
            <p:nvSpPr>
              <p:cNvPr id="610" name="Google Shape;610;p61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61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61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61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61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61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61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61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61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61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61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61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61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61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61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5" name="Google Shape;625;p61"/>
            <p:cNvSpPr/>
            <p:nvPr/>
          </p:nvSpPr>
          <p:spPr>
            <a:xfrm>
              <a:off x="350750" y="1633875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26" name="Google Shape;626;p61"/>
            <p:cNvSpPr/>
            <p:nvPr/>
          </p:nvSpPr>
          <p:spPr>
            <a:xfrm>
              <a:off x="715100" y="47316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27" name="Google Shape;627;p61"/>
            <p:cNvSpPr/>
            <p:nvPr/>
          </p:nvSpPr>
          <p:spPr>
            <a:xfrm>
              <a:off x="1598550" y="2432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28" name="Google Shape;628;p61"/>
            <p:cNvSpPr/>
            <p:nvPr/>
          </p:nvSpPr>
          <p:spPr>
            <a:xfrm>
              <a:off x="8895650" y="253920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4"/>
          <p:cNvSpPr txBox="1"/>
          <p:nvPr>
            <p:ph type="title"/>
          </p:nvPr>
        </p:nvSpPr>
        <p:spPr>
          <a:xfrm>
            <a:off x="4068700" y="2554676"/>
            <a:ext cx="4360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1" name="Google Shape;51;p44"/>
          <p:cNvSpPr txBox="1"/>
          <p:nvPr>
            <p:ph idx="2" type="title"/>
          </p:nvPr>
        </p:nvSpPr>
        <p:spPr>
          <a:xfrm>
            <a:off x="5703850" y="1546474"/>
            <a:ext cx="1089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2" name="Google Shape;52;p44"/>
          <p:cNvSpPr/>
          <p:nvPr/>
        </p:nvSpPr>
        <p:spPr>
          <a:xfrm flipH="1">
            <a:off x="7302493" y="312099"/>
            <a:ext cx="2252808" cy="578360"/>
          </a:xfrm>
          <a:custGeom>
            <a:rect b="b" l="l" r="r" t="t"/>
            <a:pathLst>
              <a:path extrusionOk="0" h="768585" w="2993765">
                <a:moveTo>
                  <a:pt x="2870296" y="257166"/>
                </a:moveTo>
                <a:lnTo>
                  <a:pt x="1714690" y="257166"/>
                </a:lnTo>
                <a:cubicBezTo>
                  <a:pt x="1643658" y="257166"/>
                  <a:pt x="1586138" y="314748"/>
                  <a:pt x="1586138" y="385718"/>
                </a:cubicBezTo>
                <a:cubicBezTo>
                  <a:pt x="1586138" y="456689"/>
                  <a:pt x="1643720" y="514271"/>
                  <a:pt x="1714690" y="514271"/>
                </a:cubicBezTo>
                <a:lnTo>
                  <a:pt x="2011649" y="514271"/>
                </a:lnTo>
                <a:cubicBezTo>
                  <a:pt x="2082681" y="514271"/>
                  <a:pt x="2140201" y="571853"/>
                  <a:pt x="2140201" y="642823"/>
                </a:cubicBezTo>
                <a:lnTo>
                  <a:pt x="2140201" y="642823"/>
                </a:lnTo>
                <a:cubicBezTo>
                  <a:pt x="2140201" y="713855"/>
                  <a:pt x="2082619" y="771375"/>
                  <a:pt x="2011649" y="771375"/>
                </a:cubicBezTo>
                <a:lnTo>
                  <a:pt x="0" y="771375"/>
                </a:lnTo>
                <a:lnTo>
                  <a:pt x="0" y="0"/>
                </a:lnTo>
                <a:lnTo>
                  <a:pt x="2870296" y="0"/>
                </a:lnTo>
                <a:cubicBezTo>
                  <a:pt x="2941328" y="0"/>
                  <a:pt x="2998848" y="57582"/>
                  <a:pt x="2998848" y="128552"/>
                </a:cubicBezTo>
                <a:cubicBezTo>
                  <a:pt x="2998848" y="199522"/>
                  <a:pt x="2941266" y="257104"/>
                  <a:pt x="2870296" y="257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" name="Google Shape;53;p44"/>
          <p:cNvGrpSpPr/>
          <p:nvPr/>
        </p:nvGrpSpPr>
        <p:grpSpPr>
          <a:xfrm>
            <a:off x="298175" y="312100"/>
            <a:ext cx="8445500" cy="4897465"/>
            <a:chOff x="298175" y="312100"/>
            <a:chExt cx="8445500" cy="4897465"/>
          </a:xfrm>
        </p:grpSpPr>
        <p:sp>
          <p:nvSpPr>
            <p:cNvPr id="54" name="Google Shape;54;p44"/>
            <p:cNvSpPr/>
            <p:nvPr/>
          </p:nvSpPr>
          <p:spPr>
            <a:xfrm>
              <a:off x="1370400" y="31210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5" name="Google Shape;55;p44"/>
            <p:cNvSpPr/>
            <p:nvPr/>
          </p:nvSpPr>
          <p:spPr>
            <a:xfrm>
              <a:off x="298175" y="10202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56" name="Google Shape;56;p44"/>
            <p:cNvGrpSpPr/>
            <p:nvPr/>
          </p:nvGrpSpPr>
          <p:grpSpPr>
            <a:xfrm>
              <a:off x="3012584" y="4805314"/>
              <a:ext cx="777449" cy="404251"/>
              <a:chOff x="-794166" y="-3748111"/>
              <a:chExt cx="777449" cy="404251"/>
            </a:xfrm>
          </p:grpSpPr>
          <p:sp>
            <p:nvSpPr>
              <p:cNvPr id="57" name="Google Shape;57;p44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44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44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44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44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44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44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44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44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44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44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44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44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44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44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" name="Google Shape;72;p44"/>
            <p:cNvSpPr/>
            <p:nvPr/>
          </p:nvSpPr>
          <p:spPr>
            <a:xfrm>
              <a:off x="8609875" y="47421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2"/>
          <p:cNvSpPr txBox="1"/>
          <p:nvPr>
            <p:ph type="title"/>
          </p:nvPr>
        </p:nvSpPr>
        <p:spPr>
          <a:xfrm>
            <a:off x="914175" y="537500"/>
            <a:ext cx="366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31" name="Google Shape;631;p62"/>
          <p:cNvSpPr txBox="1"/>
          <p:nvPr>
            <p:ph idx="1" type="subTitle"/>
          </p:nvPr>
        </p:nvSpPr>
        <p:spPr>
          <a:xfrm>
            <a:off x="914175" y="1289600"/>
            <a:ext cx="36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2" name="Google Shape;632;p62"/>
          <p:cNvSpPr txBox="1"/>
          <p:nvPr>
            <p:ph idx="2" type="title"/>
          </p:nvPr>
        </p:nvSpPr>
        <p:spPr>
          <a:xfrm>
            <a:off x="914175" y="1834000"/>
            <a:ext cx="366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33" name="Google Shape;633;p62"/>
          <p:cNvSpPr txBox="1"/>
          <p:nvPr>
            <p:ph idx="3" type="subTitle"/>
          </p:nvPr>
        </p:nvSpPr>
        <p:spPr>
          <a:xfrm>
            <a:off x="914175" y="2586100"/>
            <a:ext cx="36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4" name="Google Shape;634;p62"/>
          <p:cNvSpPr txBox="1"/>
          <p:nvPr>
            <p:ph idx="4" type="title"/>
          </p:nvPr>
        </p:nvSpPr>
        <p:spPr>
          <a:xfrm>
            <a:off x="914175" y="3130499"/>
            <a:ext cx="366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35" name="Google Shape;635;p62"/>
          <p:cNvSpPr txBox="1"/>
          <p:nvPr>
            <p:ph idx="5" type="subTitle"/>
          </p:nvPr>
        </p:nvSpPr>
        <p:spPr>
          <a:xfrm>
            <a:off x="914175" y="3882600"/>
            <a:ext cx="36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636" name="Google Shape;636;p62"/>
          <p:cNvGrpSpPr/>
          <p:nvPr/>
        </p:nvGrpSpPr>
        <p:grpSpPr>
          <a:xfrm>
            <a:off x="-612553" y="154214"/>
            <a:ext cx="10331289" cy="5012473"/>
            <a:chOff x="-612553" y="154214"/>
            <a:chExt cx="10331289" cy="5012473"/>
          </a:xfrm>
        </p:grpSpPr>
        <p:sp>
          <p:nvSpPr>
            <p:cNvPr id="637" name="Google Shape;637;p62"/>
            <p:cNvSpPr/>
            <p:nvPr/>
          </p:nvSpPr>
          <p:spPr>
            <a:xfrm flipH="1">
              <a:off x="8147009" y="608413"/>
              <a:ext cx="1571727" cy="403507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62"/>
            <p:cNvSpPr/>
            <p:nvPr/>
          </p:nvSpPr>
          <p:spPr>
            <a:xfrm>
              <a:off x="-612553" y="15421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62"/>
            <p:cNvSpPr/>
            <p:nvPr/>
          </p:nvSpPr>
          <p:spPr>
            <a:xfrm>
              <a:off x="2202247" y="487586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0" name="Google Shape;640;p62"/>
          <p:cNvGrpSpPr/>
          <p:nvPr/>
        </p:nvGrpSpPr>
        <p:grpSpPr>
          <a:xfrm>
            <a:off x="107607" y="120050"/>
            <a:ext cx="9299804" cy="4908215"/>
            <a:chOff x="107607" y="120050"/>
            <a:chExt cx="9299804" cy="4908215"/>
          </a:xfrm>
        </p:grpSpPr>
        <p:sp>
          <p:nvSpPr>
            <p:cNvPr id="641" name="Google Shape;641;p62"/>
            <p:cNvSpPr/>
            <p:nvPr/>
          </p:nvSpPr>
          <p:spPr>
            <a:xfrm flipH="1">
              <a:off x="7546382" y="2327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642" name="Google Shape;642;p62"/>
            <p:cNvGrpSpPr/>
            <p:nvPr/>
          </p:nvGrpSpPr>
          <p:grpSpPr>
            <a:xfrm flipH="1">
              <a:off x="8629962" y="4624014"/>
              <a:ext cx="777449" cy="404251"/>
              <a:chOff x="-794166" y="-3748111"/>
              <a:chExt cx="777449" cy="404251"/>
            </a:xfrm>
          </p:grpSpPr>
          <p:sp>
            <p:nvSpPr>
              <p:cNvPr id="643" name="Google Shape;643;p62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62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62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62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62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62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62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62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62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62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62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62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62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62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62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58" name="Google Shape;658;p62"/>
            <p:cNvSpPr/>
            <p:nvPr/>
          </p:nvSpPr>
          <p:spPr>
            <a:xfrm flipH="1">
              <a:off x="325132" y="487586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59" name="Google Shape;659;p62"/>
            <p:cNvSpPr/>
            <p:nvPr/>
          </p:nvSpPr>
          <p:spPr>
            <a:xfrm flipH="1">
              <a:off x="107607" y="235855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60" name="Google Shape;660;p62"/>
            <p:cNvSpPr/>
            <p:nvPr/>
          </p:nvSpPr>
          <p:spPr>
            <a:xfrm flipH="1">
              <a:off x="3345832" y="12005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3"/>
          <p:cNvSpPr txBox="1"/>
          <p:nvPr>
            <p:ph type="ctrTitle"/>
          </p:nvPr>
        </p:nvSpPr>
        <p:spPr>
          <a:xfrm>
            <a:off x="5212465" y="780500"/>
            <a:ext cx="3092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3" name="Google Shape;663;p63"/>
          <p:cNvSpPr txBox="1"/>
          <p:nvPr>
            <p:ph idx="1" type="subTitle"/>
          </p:nvPr>
        </p:nvSpPr>
        <p:spPr>
          <a:xfrm>
            <a:off x="5212535" y="2324575"/>
            <a:ext cx="3092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4" name="Google Shape;664;p63"/>
          <p:cNvSpPr txBox="1"/>
          <p:nvPr/>
        </p:nvSpPr>
        <p:spPr>
          <a:xfrm>
            <a:off x="5212518" y="3175925"/>
            <a:ext cx="3092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includes icons by </a:t>
            </a:r>
            <a:r>
              <a:rPr b="1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infographics &amp; images by </a:t>
            </a:r>
            <a:r>
              <a:rPr b="1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665" name="Google Shape;665;p63"/>
          <p:cNvGrpSpPr/>
          <p:nvPr/>
        </p:nvGrpSpPr>
        <p:grpSpPr>
          <a:xfrm>
            <a:off x="-514650" y="218801"/>
            <a:ext cx="11341072" cy="4670723"/>
            <a:chOff x="-514650" y="218802"/>
            <a:chExt cx="11341072" cy="4670723"/>
          </a:xfrm>
        </p:grpSpPr>
        <p:sp>
          <p:nvSpPr>
            <p:cNvPr id="666" name="Google Shape;666;p63"/>
            <p:cNvSpPr/>
            <p:nvPr/>
          </p:nvSpPr>
          <p:spPr>
            <a:xfrm flipH="1" rot="10800000">
              <a:off x="4239825" y="45987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63"/>
            <p:cNvSpPr/>
            <p:nvPr/>
          </p:nvSpPr>
          <p:spPr>
            <a:xfrm>
              <a:off x="-514650" y="260188"/>
              <a:ext cx="1901041" cy="488051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63"/>
            <p:cNvSpPr/>
            <p:nvPr/>
          </p:nvSpPr>
          <p:spPr>
            <a:xfrm flipH="1" rot="10800000">
              <a:off x="7356322" y="218802"/>
              <a:ext cx="3470100" cy="316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669" name="Google Shape;669;p63"/>
          <p:cNvGrpSpPr/>
          <p:nvPr/>
        </p:nvGrpSpPr>
        <p:grpSpPr>
          <a:xfrm>
            <a:off x="-419328" y="2014189"/>
            <a:ext cx="9327661" cy="2970498"/>
            <a:chOff x="-419328" y="2014189"/>
            <a:chExt cx="9327661" cy="2970498"/>
          </a:xfrm>
        </p:grpSpPr>
        <p:grpSp>
          <p:nvGrpSpPr>
            <p:cNvPr id="670" name="Google Shape;670;p63"/>
            <p:cNvGrpSpPr/>
            <p:nvPr/>
          </p:nvGrpSpPr>
          <p:grpSpPr>
            <a:xfrm flipH="1" rot="10800000">
              <a:off x="8130884" y="4495811"/>
              <a:ext cx="777449" cy="404251"/>
              <a:chOff x="-794166" y="-3748111"/>
              <a:chExt cx="777449" cy="404251"/>
            </a:xfrm>
          </p:grpSpPr>
          <p:sp>
            <p:nvSpPr>
              <p:cNvPr id="671" name="Google Shape;671;p63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63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63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63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63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63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63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63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63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63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63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63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63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63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63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6" name="Google Shape;686;p63"/>
            <p:cNvSpPr/>
            <p:nvPr/>
          </p:nvSpPr>
          <p:spPr>
            <a:xfrm flipH="1" rot="10800000">
              <a:off x="1306975" y="4755739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87" name="Google Shape;687;p63"/>
            <p:cNvSpPr/>
            <p:nvPr/>
          </p:nvSpPr>
          <p:spPr>
            <a:xfrm flipH="1" rot="10800000">
              <a:off x="230525" y="2014189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688" name="Google Shape;688;p63"/>
            <p:cNvGrpSpPr/>
            <p:nvPr/>
          </p:nvGrpSpPr>
          <p:grpSpPr>
            <a:xfrm flipH="1" rot="10800000">
              <a:off x="-419328" y="4580436"/>
              <a:ext cx="777449" cy="404251"/>
              <a:chOff x="-794166" y="-3748111"/>
              <a:chExt cx="777449" cy="404251"/>
            </a:xfrm>
          </p:grpSpPr>
          <p:sp>
            <p:nvSpPr>
              <p:cNvPr id="689" name="Google Shape;689;p63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63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63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63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63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63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63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63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63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63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63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63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63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63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63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4" name="Google Shape;704;p63"/>
            <p:cNvSpPr/>
            <p:nvPr/>
          </p:nvSpPr>
          <p:spPr>
            <a:xfrm flipH="1" rot="10800000">
              <a:off x="8774525" y="2789439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64"/>
          <p:cNvGrpSpPr/>
          <p:nvPr/>
        </p:nvGrpSpPr>
        <p:grpSpPr>
          <a:xfrm>
            <a:off x="-252308" y="180602"/>
            <a:ext cx="9855405" cy="5137172"/>
            <a:chOff x="-252308" y="180602"/>
            <a:chExt cx="9855405" cy="5137172"/>
          </a:xfrm>
        </p:grpSpPr>
        <p:sp>
          <p:nvSpPr>
            <p:cNvPr id="707" name="Google Shape;707;p64"/>
            <p:cNvSpPr/>
            <p:nvPr/>
          </p:nvSpPr>
          <p:spPr>
            <a:xfrm flipH="1">
              <a:off x="7866713" y="180602"/>
              <a:ext cx="1736384" cy="445779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08" name="Google Shape;708;p64"/>
            <p:cNvGrpSpPr/>
            <p:nvPr/>
          </p:nvGrpSpPr>
          <p:grpSpPr>
            <a:xfrm rot="-1270476">
              <a:off x="-195864" y="2864632"/>
              <a:ext cx="633184" cy="430877"/>
              <a:chOff x="-1951475" y="3273100"/>
              <a:chExt cx="291875" cy="222775"/>
            </a:xfrm>
          </p:grpSpPr>
          <p:sp>
            <p:nvSpPr>
              <p:cNvPr id="709" name="Google Shape;709;p64"/>
              <p:cNvSpPr/>
              <p:nvPr/>
            </p:nvSpPr>
            <p:spPr>
              <a:xfrm>
                <a:off x="-1951475" y="3325050"/>
                <a:ext cx="51225" cy="119250"/>
              </a:xfrm>
              <a:custGeom>
                <a:rect b="b" l="l" r="r" t="t"/>
                <a:pathLst>
                  <a:path extrusionOk="0" h="4770" w="2049">
                    <a:moveTo>
                      <a:pt x="1033" y="0"/>
                    </a:moveTo>
                    <a:cubicBezTo>
                      <a:pt x="518" y="0"/>
                      <a:pt x="0" y="339"/>
                      <a:pt x="0" y="1004"/>
                    </a:cubicBezTo>
                    <a:lnTo>
                      <a:pt x="0" y="3777"/>
                    </a:lnTo>
                    <a:cubicBezTo>
                      <a:pt x="0" y="4438"/>
                      <a:pt x="512" y="4769"/>
                      <a:pt x="1024" y="4769"/>
                    </a:cubicBezTo>
                    <a:cubicBezTo>
                      <a:pt x="1536" y="4769"/>
                      <a:pt x="2048" y="4438"/>
                      <a:pt x="2048" y="3777"/>
                    </a:cubicBezTo>
                    <a:lnTo>
                      <a:pt x="2048" y="1004"/>
                    </a:lnTo>
                    <a:cubicBezTo>
                      <a:pt x="2048" y="331"/>
                      <a:pt x="1542" y="0"/>
                      <a:pt x="10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64"/>
              <p:cNvSpPr/>
              <p:nvPr/>
            </p:nvSpPr>
            <p:spPr>
              <a:xfrm>
                <a:off x="-1711250" y="3273100"/>
                <a:ext cx="51650" cy="221725"/>
              </a:xfrm>
              <a:custGeom>
                <a:rect b="b" l="l" r="r" t="t"/>
                <a:pathLst>
                  <a:path extrusionOk="0" h="8869" w="2066">
                    <a:moveTo>
                      <a:pt x="1027" y="0"/>
                    </a:moveTo>
                    <a:cubicBezTo>
                      <a:pt x="608" y="0"/>
                      <a:pt x="186" y="229"/>
                      <a:pt x="32" y="719"/>
                    </a:cubicBezTo>
                    <a:cubicBezTo>
                      <a:pt x="0" y="814"/>
                      <a:pt x="0" y="940"/>
                      <a:pt x="0" y="1003"/>
                    </a:cubicBezTo>
                    <a:lnTo>
                      <a:pt x="0" y="7871"/>
                    </a:lnTo>
                    <a:cubicBezTo>
                      <a:pt x="0" y="7934"/>
                      <a:pt x="0" y="8060"/>
                      <a:pt x="32" y="8123"/>
                    </a:cubicBezTo>
                    <a:cubicBezTo>
                      <a:pt x="173" y="8632"/>
                      <a:pt x="594" y="8869"/>
                      <a:pt x="1015" y="8869"/>
                    </a:cubicBezTo>
                    <a:cubicBezTo>
                      <a:pt x="1532" y="8869"/>
                      <a:pt x="2048" y="8513"/>
                      <a:pt x="2048" y="7871"/>
                    </a:cubicBezTo>
                    <a:lnTo>
                      <a:pt x="2048" y="1003"/>
                    </a:lnTo>
                    <a:cubicBezTo>
                      <a:pt x="2066" y="356"/>
                      <a:pt x="1549" y="0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64"/>
              <p:cNvSpPr/>
              <p:nvPr/>
            </p:nvSpPr>
            <p:spPr>
              <a:xfrm>
                <a:off x="-1886900" y="3296575"/>
                <a:ext cx="156775" cy="199300"/>
              </a:xfrm>
              <a:custGeom>
                <a:rect b="b" l="l" r="r" t="t"/>
                <a:pathLst>
                  <a:path extrusionOk="0" h="7972" w="6271">
                    <a:moveTo>
                      <a:pt x="851" y="5672"/>
                    </a:moveTo>
                    <a:lnTo>
                      <a:pt x="3466" y="6333"/>
                    </a:lnTo>
                    <a:cubicBezTo>
                      <a:pt x="3277" y="6869"/>
                      <a:pt x="2773" y="7279"/>
                      <a:pt x="2174" y="7279"/>
                    </a:cubicBezTo>
                    <a:cubicBezTo>
                      <a:pt x="1418" y="7279"/>
                      <a:pt x="788" y="6648"/>
                      <a:pt x="788" y="5892"/>
                    </a:cubicBezTo>
                    <a:cubicBezTo>
                      <a:pt x="851" y="5798"/>
                      <a:pt x="851" y="5735"/>
                      <a:pt x="851" y="5672"/>
                    </a:cubicBezTo>
                    <a:close/>
                    <a:moveTo>
                      <a:pt x="6270" y="1"/>
                    </a:moveTo>
                    <a:lnTo>
                      <a:pt x="1" y="1576"/>
                    </a:lnTo>
                    <a:cubicBezTo>
                      <a:pt x="95" y="1734"/>
                      <a:pt x="127" y="1923"/>
                      <a:pt x="127" y="2143"/>
                    </a:cubicBezTo>
                    <a:lnTo>
                      <a:pt x="127" y="4916"/>
                    </a:lnTo>
                    <a:cubicBezTo>
                      <a:pt x="127" y="5105"/>
                      <a:pt x="95" y="5294"/>
                      <a:pt x="1" y="5514"/>
                    </a:cubicBezTo>
                    <a:lnTo>
                      <a:pt x="158" y="5546"/>
                    </a:lnTo>
                    <a:cubicBezTo>
                      <a:pt x="127" y="5672"/>
                      <a:pt x="127" y="5829"/>
                      <a:pt x="127" y="5924"/>
                    </a:cubicBezTo>
                    <a:cubicBezTo>
                      <a:pt x="127" y="7090"/>
                      <a:pt x="1040" y="7972"/>
                      <a:pt x="2174" y="7972"/>
                    </a:cubicBezTo>
                    <a:cubicBezTo>
                      <a:pt x="3120" y="7972"/>
                      <a:pt x="3907" y="7405"/>
                      <a:pt x="4159" y="6522"/>
                    </a:cubicBezTo>
                    <a:lnTo>
                      <a:pt x="6270" y="7090"/>
                    </a:lnTo>
                    <a:lnTo>
                      <a:pt x="6270" y="5672"/>
                    </a:lnTo>
                    <a:lnTo>
                      <a:pt x="6270" y="2238"/>
                    </a:lnTo>
                    <a:lnTo>
                      <a:pt x="62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2" name="Google Shape;712;p64"/>
            <p:cNvSpPr/>
            <p:nvPr/>
          </p:nvSpPr>
          <p:spPr>
            <a:xfrm flipH="1" rot="10800000">
              <a:off x="3539426" y="4918420"/>
              <a:ext cx="2067247" cy="39935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3" name="Google Shape;713;p64"/>
          <p:cNvGrpSpPr/>
          <p:nvPr/>
        </p:nvGrpSpPr>
        <p:grpSpPr>
          <a:xfrm>
            <a:off x="350750" y="243238"/>
            <a:ext cx="8874309" cy="4622200"/>
            <a:chOff x="350750" y="243238"/>
            <a:chExt cx="8874309" cy="4622200"/>
          </a:xfrm>
        </p:grpSpPr>
        <p:grpSp>
          <p:nvGrpSpPr>
            <p:cNvPr id="714" name="Google Shape;714;p64"/>
            <p:cNvGrpSpPr/>
            <p:nvPr/>
          </p:nvGrpSpPr>
          <p:grpSpPr>
            <a:xfrm rot="5400000">
              <a:off x="8634209" y="3756177"/>
              <a:ext cx="777449" cy="404251"/>
              <a:chOff x="-794166" y="-3748111"/>
              <a:chExt cx="777449" cy="404251"/>
            </a:xfrm>
          </p:grpSpPr>
          <p:sp>
            <p:nvSpPr>
              <p:cNvPr id="715" name="Google Shape;715;p64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64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64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64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64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64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64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64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64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64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64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64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64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64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64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0" name="Google Shape;730;p64"/>
            <p:cNvSpPr/>
            <p:nvPr/>
          </p:nvSpPr>
          <p:spPr>
            <a:xfrm>
              <a:off x="350750" y="1633875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31" name="Google Shape;731;p64"/>
            <p:cNvSpPr/>
            <p:nvPr/>
          </p:nvSpPr>
          <p:spPr>
            <a:xfrm>
              <a:off x="715100" y="47316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32" name="Google Shape;732;p64"/>
            <p:cNvSpPr/>
            <p:nvPr/>
          </p:nvSpPr>
          <p:spPr>
            <a:xfrm>
              <a:off x="1598550" y="2432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33" name="Google Shape;733;p64"/>
            <p:cNvSpPr/>
            <p:nvPr/>
          </p:nvSpPr>
          <p:spPr>
            <a:xfrm>
              <a:off x="8895650" y="253920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5"/>
          <p:cNvSpPr/>
          <p:nvPr/>
        </p:nvSpPr>
        <p:spPr>
          <a:xfrm flipH="1">
            <a:off x="7234931" y="4419987"/>
            <a:ext cx="1901041" cy="488051"/>
          </a:xfrm>
          <a:custGeom>
            <a:rect b="b" l="l" r="r" t="t"/>
            <a:pathLst>
              <a:path extrusionOk="0" h="768585" w="2993765">
                <a:moveTo>
                  <a:pt x="2870296" y="257166"/>
                </a:moveTo>
                <a:lnTo>
                  <a:pt x="1714690" y="257166"/>
                </a:lnTo>
                <a:cubicBezTo>
                  <a:pt x="1643658" y="257166"/>
                  <a:pt x="1586138" y="314748"/>
                  <a:pt x="1586138" y="385718"/>
                </a:cubicBezTo>
                <a:cubicBezTo>
                  <a:pt x="1586138" y="456689"/>
                  <a:pt x="1643720" y="514271"/>
                  <a:pt x="1714690" y="514271"/>
                </a:cubicBezTo>
                <a:lnTo>
                  <a:pt x="2011649" y="514271"/>
                </a:lnTo>
                <a:cubicBezTo>
                  <a:pt x="2082681" y="514271"/>
                  <a:pt x="2140201" y="571853"/>
                  <a:pt x="2140201" y="642823"/>
                </a:cubicBezTo>
                <a:lnTo>
                  <a:pt x="2140201" y="642823"/>
                </a:lnTo>
                <a:cubicBezTo>
                  <a:pt x="2140201" y="713855"/>
                  <a:pt x="2082619" y="771375"/>
                  <a:pt x="2011649" y="771375"/>
                </a:cubicBezTo>
                <a:lnTo>
                  <a:pt x="0" y="771375"/>
                </a:lnTo>
                <a:lnTo>
                  <a:pt x="0" y="0"/>
                </a:lnTo>
                <a:lnTo>
                  <a:pt x="2870296" y="0"/>
                </a:lnTo>
                <a:cubicBezTo>
                  <a:pt x="2941328" y="0"/>
                  <a:pt x="2998848" y="57582"/>
                  <a:pt x="2998848" y="128552"/>
                </a:cubicBezTo>
                <a:cubicBezTo>
                  <a:pt x="2998848" y="199522"/>
                  <a:pt x="2941266" y="257104"/>
                  <a:pt x="2870296" y="257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6" name="Google Shape;736;p65"/>
          <p:cNvGrpSpPr/>
          <p:nvPr/>
        </p:nvGrpSpPr>
        <p:grpSpPr>
          <a:xfrm>
            <a:off x="-287011" y="335939"/>
            <a:ext cx="9327662" cy="4572549"/>
            <a:chOff x="-287011" y="335939"/>
            <a:chExt cx="9327662" cy="4572549"/>
          </a:xfrm>
        </p:grpSpPr>
        <p:grpSp>
          <p:nvGrpSpPr>
            <p:cNvPr id="737" name="Google Shape;737;p65"/>
            <p:cNvGrpSpPr/>
            <p:nvPr/>
          </p:nvGrpSpPr>
          <p:grpSpPr>
            <a:xfrm flipH="1">
              <a:off x="-287011" y="420564"/>
              <a:ext cx="777449" cy="404251"/>
              <a:chOff x="-794166" y="-3748111"/>
              <a:chExt cx="777449" cy="404251"/>
            </a:xfrm>
          </p:grpSpPr>
          <p:sp>
            <p:nvSpPr>
              <p:cNvPr id="738" name="Google Shape;738;p65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65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65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65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65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65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65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65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65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65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65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65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65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65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65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53" name="Google Shape;753;p65"/>
            <p:cNvSpPr/>
            <p:nvPr/>
          </p:nvSpPr>
          <p:spPr>
            <a:xfrm flipH="1">
              <a:off x="7180547" y="4310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54" name="Google Shape;754;p65"/>
            <p:cNvSpPr/>
            <p:nvPr/>
          </p:nvSpPr>
          <p:spPr>
            <a:xfrm flipH="1">
              <a:off x="2810972" y="484338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755" name="Google Shape;755;p65"/>
            <p:cNvGrpSpPr/>
            <p:nvPr/>
          </p:nvGrpSpPr>
          <p:grpSpPr>
            <a:xfrm flipH="1">
              <a:off x="8263202" y="335939"/>
              <a:ext cx="777449" cy="404251"/>
              <a:chOff x="-794166" y="-3748111"/>
              <a:chExt cx="777449" cy="404251"/>
            </a:xfrm>
          </p:grpSpPr>
          <p:sp>
            <p:nvSpPr>
              <p:cNvPr id="756" name="Google Shape;756;p65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65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65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65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65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65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65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65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65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65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65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65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65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65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65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6" name="Google Shape;776;p11"/>
          <p:cNvSpPr txBox="1"/>
          <p:nvPr>
            <p:ph idx="1" type="body"/>
          </p:nvPr>
        </p:nvSpPr>
        <p:spPr>
          <a:xfrm>
            <a:off x="720000" y="1210600"/>
            <a:ext cx="7704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777" name="Google Shape;777;p11"/>
          <p:cNvSpPr/>
          <p:nvPr/>
        </p:nvSpPr>
        <p:spPr>
          <a:xfrm>
            <a:off x="-11175" y="4900550"/>
            <a:ext cx="9144000" cy="2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"/>
          <p:cNvSpPr txBox="1"/>
          <p:nvPr>
            <p:ph type="ctrTitle"/>
          </p:nvPr>
        </p:nvSpPr>
        <p:spPr>
          <a:xfrm>
            <a:off x="1065650" y="744725"/>
            <a:ext cx="48924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780" name="Google Shape;780;p12"/>
          <p:cNvSpPr txBox="1"/>
          <p:nvPr>
            <p:ph idx="1" type="subTitle"/>
          </p:nvPr>
        </p:nvSpPr>
        <p:spPr>
          <a:xfrm>
            <a:off x="1065650" y="1834575"/>
            <a:ext cx="4122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1" name="Google Shape;781;p12"/>
          <p:cNvSpPr txBox="1"/>
          <p:nvPr>
            <p:ph idx="2" type="subTitle"/>
          </p:nvPr>
        </p:nvSpPr>
        <p:spPr>
          <a:xfrm>
            <a:off x="1065650" y="4315400"/>
            <a:ext cx="2544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3"/>
          <p:cNvSpPr txBox="1"/>
          <p:nvPr>
            <p:ph type="ctrTitle"/>
          </p:nvPr>
        </p:nvSpPr>
        <p:spPr>
          <a:xfrm>
            <a:off x="713225" y="827938"/>
            <a:ext cx="44112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784" name="Google Shape;784;p13"/>
          <p:cNvSpPr txBox="1"/>
          <p:nvPr>
            <p:ph idx="1" type="subTitle"/>
          </p:nvPr>
        </p:nvSpPr>
        <p:spPr>
          <a:xfrm>
            <a:off x="713225" y="3667563"/>
            <a:ext cx="2182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4"/>
          <p:cNvSpPr txBox="1"/>
          <p:nvPr>
            <p:ph type="title"/>
          </p:nvPr>
        </p:nvSpPr>
        <p:spPr>
          <a:xfrm>
            <a:off x="2117200" y="1531800"/>
            <a:ext cx="3759600" cy="14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7" name="Google Shape;787;p14"/>
          <p:cNvSpPr txBox="1"/>
          <p:nvPr>
            <p:ph idx="2" type="title"/>
          </p:nvPr>
        </p:nvSpPr>
        <p:spPr>
          <a:xfrm>
            <a:off x="713225" y="1531800"/>
            <a:ext cx="1252800" cy="2079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788" name="Google Shape;788;p14"/>
          <p:cNvSpPr txBox="1"/>
          <p:nvPr>
            <p:ph idx="1" type="subTitle"/>
          </p:nvPr>
        </p:nvSpPr>
        <p:spPr>
          <a:xfrm>
            <a:off x="2117200" y="3194400"/>
            <a:ext cx="37596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9" name="Google Shape;789;p14"/>
          <p:cNvSpPr/>
          <p:nvPr/>
        </p:nvSpPr>
        <p:spPr>
          <a:xfrm>
            <a:off x="-11175" y="4900550"/>
            <a:ext cx="9144000" cy="2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5"/>
          <p:cNvSpPr txBox="1"/>
          <p:nvPr>
            <p:ph type="title"/>
          </p:nvPr>
        </p:nvSpPr>
        <p:spPr>
          <a:xfrm>
            <a:off x="720000" y="445025"/>
            <a:ext cx="77040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2" name="Google Shape;792;p15"/>
          <p:cNvSpPr txBox="1"/>
          <p:nvPr>
            <p:ph idx="2" type="title"/>
          </p:nvPr>
        </p:nvSpPr>
        <p:spPr>
          <a:xfrm>
            <a:off x="720000" y="1953975"/>
            <a:ext cx="348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3" name="Google Shape;793;p15"/>
          <p:cNvSpPr txBox="1"/>
          <p:nvPr>
            <p:ph idx="3" type="title"/>
          </p:nvPr>
        </p:nvSpPr>
        <p:spPr>
          <a:xfrm>
            <a:off x="4934100" y="1953975"/>
            <a:ext cx="348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4" name="Google Shape;794;p15"/>
          <p:cNvSpPr txBox="1"/>
          <p:nvPr>
            <p:ph idx="1" type="subTitle"/>
          </p:nvPr>
        </p:nvSpPr>
        <p:spPr>
          <a:xfrm>
            <a:off x="720000" y="2347575"/>
            <a:ext cx="3489900" cy="1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795" name="Google Shape;795;p15"/>
          <p:cNvSpPr txBox="1"/>
          <p:nvPr>
            <p:ph idx="4" type="subTitle"/>
          </p:nvPr>
        </p:nvSpPr>
        <p:spPr>
          <a:xfrm>
            <a:off x="4934106" y="2347575"/>
            <a:ext cx="3489900" cy="1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grpSp>
        <p:nvGrpSpPr>
          <p:cNvPr id="796" name="Google Shape;796;p15"/>
          <p:cNvGrpSpPr/>
          <p:nvPr/>
        </p:nvGrpSpPr>
        <p:grpSpPr>
          <a:xfrm>
            <a:off x="373562" y="4580000"/>
            <a:ext cx="1209043" cy="370651"/>
            <a:chOff x="7469012" y="531112"/>
            <a:chExt cx="1209043" cy="370651"/>
          </a:xfrm>
        </p:grpSpPr>
        <p:grpSp>
          <p:nvGrpSpPr>
            <p:cNvPr id="797" name="Google Shape;797;p15"/>
            <p:cNvGrpSpPr/>
            <p:nvPr/>
          </p:nvGrpSpPr>
          <p:grpSpPr>
            <a:xfrm>
              <a:off x="7877838" y="531112"/>
              <a:ext cx="457313" cy="370651"/>
              <a:chOff x="955700" y="-622436"/>
              <a:chExt cx="457313" cy="370651"/>
            </a:xfrm>
          </p:grpSpPr>
          <p:sp>
            <p:nvSpPr>
              <p:cNvPr id="798" name="Google Shape;798;p15"/>
              <p:cNvSpPr/>
              <p:nvPr/>
            </p:nvSpPr>
            <p:spPr>
              <a:xfrm>
                <a:off x="1243274" y="-622436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15"/>
              <p:cNvSpPr/>
              <p:nvPr/>
            </p:nvSpPr>
            <p:spPr>
              <a:xfrm>
                <a:off x="1053673" y="-620166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15"/>
              <p:cNvSpPr/>
              <p:nvPr/>
            </p:nvSpPr>
            <p:spPr>
              <a:xfrm>
                <a:off x="1024670" y="-582315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15"/>
              <p:cNvSpPr/>
              <p:nvPr/>
            </p:nvSpPr>
            <p:spPr>
              <a:xfrm>
                <a:off x="955700" y="-436298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02" name="Google Shape;802;p15"/>
            <p:cNvSpPr/>
            <p:nvPr/>
          </p:nvSpPr>
          <p:spPr>
            <a:xfrm>
              <a:off x="8559696" y="69840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7469012" y="685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75" name="Google Shape;75;p45"/>
          <p:cNvSpPr txBox="1"/>
          <p:nvPr>
            <p:ph idx="1" type="body"/>
          </p:nvPr>
        </p:nvSpPr>
        <p:spPr>
          <a:xfrm>
            <a:off x="1262100" y="1155575"/>
            <a:ext cx="66198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 Light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76" name="Google Shape;76;p45"/>
          <p:cNvGrpSpPr/>
          <p:nvPr/>
        </p:nvGrpSpPr>
        <p:grpSpPr>
          <a:xfrm>
            <a:off x="215625" y="112339"/>
            <a:ext cx="8852713" cy="5156011"/>
            <a:chOff x="215625" y="112339"/>
            <a:chExt cx="8852713" cy="5156011"/>
          </a:xfrm>
        </p:grpSpPr>
        <p:sp>
          <p:nvSpPr>
            <p:cNvPr id="77" name="Google Shape;77;p45"/>
            <p:cNvSpPr/>
            <p:nvPr/>
          </p:nvSpPr>
          <p:spPr>
            <a:xfrm flipH="1" rot="10800000">
              <a:off x="215625" y="202010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78" name="Google Shape;78;p45"/>
            <p:cNvGrpSpPr/>
            <p:nvPr/>
          </p:nvGrpSpPr>
          <p:grpSpPr>
            <a:xfrm flipH="1" rot="10800000">
              <a:off x="346109" y="4864099"/>
              <a:ext cx="777449" cy="404251"/>
              <a:chOff x="-794166" y="-3748111"/>
              <a:chExt cx="777449" cy="404251"/>
            </a:xfrm>
          </p:grpSpPr>
          <p:sp>
            <p:nvSpPr>
              <p:cNvPr id="79" name="Google Shape;79;p45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45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45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45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45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45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45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45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45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45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45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45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45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45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45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" name="Google Shape;94;p45"/>
            <p:cNvSpPr/>
            <p:nvPr/>
          </p:nvSpPr>
          <p:spPr>
            <a:xfrm flipH="1" rot="10800000">
              <a:off x="8362000" y="486410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5" name="Google Shape;95;p45"/>
            <p:cNvSpPr/>
            <p:nvPr/>
          </p:nvSpPr>
          <p:spPr>
            <a:xfrm flipH="1" rot="10800000">
              <a:off x="2386425" y="112339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6" name="Google Shape;96;p45"/>
            <p:cNvSpPr/>
            <p:nvPr/>
          </p:nvSpPr>
          <p:spPr>
            <a:xfrm flipH="1" rot="10800000">
              <a:off x="8934538" y="1554377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97" name="Google Shape;97;p45"/>
          <p:cNvGrpSpPr/>
          <p:nvPr/>
        </p:nvGrpSpPr>
        <p:grpSpPr>
          <a:xfrm>
            <a:off x="-2083378" y="-138761"/>
            <a:ext cx="11493752" cy="3522254"/>
            <a:chOff x="-2083378" y="-138761"/>
            <a:chExt cx="11493752" cy="3522254"/>
          </a:xfrm>
        </p:grpSpPr>
        <p:sp>
          <p:nvSpPr>
            <p:cNvPr id="98" name="Google Shape;98;p45"/>
            <p:cNvSpPr/>
            <p:nvPr/>
          </p:nvSpPr>
          <p:spPr>
            <a:xfrm flipH="1">
              <a:off x="8287712" y="158879"/>
              <a:ext cx="1122662" cy="288219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45"/>
            <p:cNvSpPr/>
            <p:nvPr/>
          </p:nvSpPr>
          <p:spPr>
            <a:xfrm flipH="1" rot="10800000">
              <a:off x="-2083378" y="-138761"/>
              <a:ext cx="3470100" cy="316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100" name="Google Shape;100;p45"/>
            <p:cNvGrpSpPr/>
            <p:nvPr/>
          </p:nvGrpSpPr>
          <p:grpSpPr>
            <a:xfrm>
              <a:off x="8636966" y="2963834"/>
              <a:ext cx="424159" cy="419659"/>
              <a:chOff x="-1182750" y="3962900"/>
              <a:chExt cx="294575" cy="291450"/>
            </a:xfrm>
          </p:grpSpPr>
          <p:sp>
            <p:nvSpPr>
              <p:cNvPr id="101" name="Google Shape;101;p45"/>
              <p:cNvSpPr/>
              <p:nvPr/>
            </p:nvSpPr>
            <p:spPr>
              <a:xfrm>
                <a:off x="-1078000" y="403065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45"/>
              <p:cNvSpPr/>
              <p:nvPr/>
            </p:nvSpPr>
            <p:spPr>
              <a:xfrm>
                <a:off x="-1129200" y="409995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45"/>
              <p:cNvSpPr/>
              <p:nvPr/>
            </p:nvSpPr>
            <p:spPr>
              <a:xfrm>
                <a:off x="-1009475" y="4081850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25" y="158"/>
                      <a:pt x="567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45"/>
              <p:cNvSpPr/>
              <p:nvPr/>
            </p:nvSpPr>
            <p:spPr>
              <a:xfrm>
                <a:off x="-1182750" y="4168475"/>
                <a:ext cx="292225" cy="34675"/>
              </a:xfrm>
              <a:custGeom>
                <a:rect b="b" l="l" r="r" t="t"/>
                <a:pathLst>
                  <a:path extrusionOk="0" h="1387" w="11689">
                    <a:moveTo>
                      <a:pt x="0" y="1"/>
                    </a:moveTo>
                    <a:lnTo>
                      <a:pt x="0" y="347"/>
                    </a:lnTo>
                    <a:lnTo>
                      <a:pt x="63" y="347"/>
                    </a:lnTo>
                    <a:cubicBezTo>
                      <a:pt x="63" y="914"/>
                      <a:pt x="504" y="1387"/>
                      <a:pt x="1071" y="1387"/>
                    </a:cubicBezTo>
                    <a:lnTo>
                      <a:pt x="10680" y="1387"/>
                    </a:lnTo>
                    <a:cubicBezTo>
                      <a:pt x="11247" y="1387"/>
                      <a:pt x="11688" y="914"/>
                      <a:pt x="11688" y="347"/>
                    </a:cubicBezTo>
                    <a:lnTo>
                      <a:pt x="116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45"/>
              <p:cNvSpPr/>
              <p:nvPr/>
            </p:nvSpPr>
            <p:spPr>
              <a:xfrm>
                <a:off x="-1117400" y="4220475"/>
                <a:ext cx="161500" cy="33875"/>
              </a:xfrm>
              <a:custGeom>
                <a:rect b="b" l="l" r="r" t="t"/>
                <a:pathLst>
                  <a:path extrusionOk="0" h="1355" w="6460">
                    <a:moveTo>
                      <a:pt x="1513" y="0"/>
                    </a:moveTo>
                    <a:lnTo>
                      <a:pt x="1356" y="693"/>
                    </a:lnTo>
                    <a:lnTo>
                      <a:pt x="474" y="693"/>
                    </a:lnTo>
                    <a:cubicBezTo>
                      <a:pt x="32" y="693"/>
                      <a:pt x="1" y="1355"/>
                      <a:pt x="474" y="1355"/>
                    </a:cubicBezTo>
                    <a:lnTo>
                      <a:pt x="5924" y="1355"/>
                    </a:lnTo>
                    <a:cubicBezTo>
                      <a:pt x="6459" y="1355"/>
                      <a:pt x="6459" y="693"/>
                      <a:pt x="5987" y="693"/>
                    </a:cubicBezTo>
                    <a:lnTo>
                      <a:pt x="5073" y="693"/>
                    </a:lnTo>
                    <a:lnTo>
                      <a:pt x="49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45"/>
              <p:cNvSpPr/>
              <p:nvPr/>
            </p:nvSpPr>
            <p:spPr>
              <a:xfrm>
                <a:off x="-958300" y="4014100"/>
                <a:ext cx="18150" cy="17350"/>
              </a:xfrm>
              <a:custGeom>
                <a:rect b="b" l="l" r="r" t="t"/>
                <a:pathLst>
                  <a:path extrusionOk="0" h="694" w="726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45"/>
              <p:cNvSpPr/>
              <p:nvPr/>
            </p:nvSpPr>
            <p:spPr>
              <a:xfrm>
                <a:off x="-1180400" y="3962900"/>
                <a:ext cx="292225" cy="188275"/>
              </a:xfrm>
              <a:custGeom>
                <a:rect b="b" l="l" r="r" t="t"/>
                <a:pathLst>
                  <a:path extrusionOk="0" h="7531" w="11689">
                    <a:moveTo>
                      <a:pt x="9232" y="1324"/>
                    </a:moveTo>
                    <a:cubicBezTo>
                      <a:pt x="9799" y="1324"/>
                      <a:pt x="10271" y="1797"/>
                      <a:pt x="10271" y="2364"/>
                    </a:cubicBezTo>
                    <a:cubicBezTo>
                      <a:pt x="10271" y="2922"/>
                      <a:pt x="9822" y="3391"/>
                      <a:pt x="9247" y="3391"/>
                    </a:cubicBezTo>
                    <a:cubicBezTo>
                      <a:pt x="9140" y="3391"/>
                      <a:pt x="9029" y="3375"/>
                      <a:pt x="8916" y="3341"/>
                    </a:cubicBezTo>
                    <a:lnTo>
                      <a:pt x="8034" y="4538"/>
                    </a:lnTo>
                    <a:cubicBezTo>
                      <a:pt x="8507" y="5199"/>
                      <a:pt x="7971" y="6144"/>
                      <a:pt x="7152" y="6144"/>
                    </a:cubicBezTo>
                    <a:cubicBezTo>
                      <a:pt x="6491" y="6144"/>
                      <a:pt x="5987" y="5514"/>
                      <a:pt x="6176" y="4790"/>
                    </a:cubicBezTo>
                    <a:lnTo>
                      <a:pt x="4978" y="3908"/>
                    </a:lnTo>
                    <a:cubicBezTo>
                      <a:pt x="4839" y="4007"/>
                      <a:pt x="4661" y="4069"/>
                      <a:pt x="4470" y="4069"/>
                    </a:cubicBezTo>
                    <a:cubicBezTo>
                      <a:pt x="4359" y="4069"/>
                      <a:pt x="4243" y="4048"/>
                      <a:pt x="4128" y="4002"/>
                    </a:cubicBezTo>
                    <a:lnTo>
                      <a:pt x="3214" y="5199"/>
                    </a:lnTo>
                    <a:cubicBezTo>
                      <a:pt x="3340" y="5357"/>
                      <a:pt x="3372" y="5546"/>
                      <a:pt x="3372" y="5735"/>
                    </a:cubicBezTo>
                    <a:cubicBezTo>
                      <a:pt x="3372" y="6302"/>
                      <a:pt x="2899" y="6775"/>
                      <a:pt x="2363" y="6775"/>
                    </a:cubicBezTo>
                    <a:cubicBezTo>
                      <a:pt x="1796" y="6775"/>
                      <a:pt x="1324" y="6302"/>
                      <a:pt x="1324" y="5735"/>
                    </a:cubicBezTo>
                    <a:cubicBezTo>
                      <a:pt x="1324" y="5199"/>
                      <a:pt x="1796" y="4727"/>
                      <a:pt x="2363" y="4727"/>
                    </a:cubicBezTo>
                    <a:cubicBezTo>
                      <a:pt x="2489" y="4727"/>
                      <a:pt x="2552" y="4758"/>
                      <a:pt x="2678" y="4758"/>
                    </a:cubicBezTo>
                    <a:lnTo>
                      <a:pt x="3592" y="3593"/>
                    </a:lnTo>
                    <a:cubicBezTo>
                      <a:pt x="3120" y="2899"/>
                      <a:pt x="3624" y="1954"/>
                      <a:pt x="4443" y="1954"/>
                    </a:cubicBezTo>
                    <a:cubicBezTo>
                      <a:pt x="5104" y="1954"/>
                      <a:pt x="5640" y="2584"/>
                      <a:pt x="5419" y="3309"/>
                    </a:cubicBezTo>
                    <a:lnTo>
                      <a:pt x="6617" y="4223"/>
                    </a:lnTo>
                    <a:cubicBezTo>
                      <a:pt x="6766" y="4116"/>
                      <a:pt x="6959" y="4038"/>
                      <a:pt x="7165" y="4038"/>
                    </a:cubicBezTo>
                    <a:cubicBezTo>
                      <a:pt x="7264" y="4038"/>
                      <a:pt x="7365" y="4056"/>
                      <a:pt x="7467" y="4097"/>
                    </a:cubicBezTo>
                    <a:lnTo>
                      <a:pt x="8381" y="2899"/>
                    </a:lnTo>
                    <a:cubicBezTo>
                      <a:pt x="8255" y="2742"/>
                      <a:pt x="8223" y="2553"/>
                      <a:pt x="8223" y="2364"/>
                    </a:cubicBezTo>
                    <a:cubicBezTo>
                      <a:pt x="8223" y="1797"/>
                      <a:pt x="8696" y="1324"/>
                      <a:pt x="9232" y="1324"/>
                    </a:cubicBezTo>
                    <a:close/>
                    <a:moveTo>
                      <a:pt x="1009" y="1"/>
                    </a:moveTo>
                    <a:cubicBezTo>
                      <a:pt x="473" y="1"/>
                      <a:pt x="1" y="474"/>
                      <a:pt x="1" y="1009"/>
                    </a:cubicBezTo>
                    <a:lnTo>
                      <a:pt x="1" y="7531"/>
                    </a:lnTo>
                    <a:lnTo>
                      <a:pt x="11689" y="7531"/>
                    </a:lnTo>
                    <a:lnTo>
                      <a:pt x="11689" y="1009"/>
                    </a:lnTo>
                    <a:cubicBezTo>
                      <a:pt x="11657" y="411"/>
                      <a:pt x="11185" y="1"/>
                      <a:pt x="10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7"/>
          <p:cNvSpPr txBox="1"/>
          <p:nvPr>
            <p:ph type="title"/>
          </p:nvPr>
        </p:nvSpPr>
        <p:spPr>
          <a:xfrm>
            <a:off x="3276600" y="1207113"/>
            <a:ext cx="5097300" cy="15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8" name="Google Shape;808;p17"/>
          <p:cNvSpPr txBox="1"/>
          <p:nvPr>
            <p:ph idx="1" type="subTitle"/>
          </p:nvPr>
        </p:nvSpPr>
        <p:spPr>
          <a:xfrm>
            <a:off x="3276600" y="2869588"/>
            <a:ext cx="50973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8"/>
          <p:cNvSpPr txBox="1"/>
          <p:nvPr>
            <p:ph type="title"/>
          </p:nvPr>
        </p:nvSpPr>
        <p:spPr>
          <a:xfrm>
            <a:off x="713225" y="1360650"/>
            <a:ext cx="5792400" cy="22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9"/>
          <p:cNvSpPr txBox="1"/>
          <p:nvPr>
            <p:ph idx="1" type="body"/>
          </p:nvPr>
        </p:nvSpPr>
        <p:spPr>
          <a:xfrm>
            <a:off x="720000" y="2448513"/>
            <a:ext cx="4047000" cy="19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indent="-279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813" name="Google Shape;813;p19"/>
          <p:cNvSpPr txBox="1"/>
          <p:nvPr>
            <p:ph type="title"/>
          </p:nvPr>
        </p:nvSpPr>
        <p:spPr>
          <a:xfrm>
            <a:off x="720000" y="750688"/>
            <a:ext cx="40470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14" name="Google Shape;814;p19"/>
          <p:cNvGrpSpPr/>
          <p:nvPr/>
        </p:nvGrpSpPr>
        <p:grpSpPr>
          <a:xfrm>
            <a:off x="720002" y="189484"/>
            <a:ext cx="1585128" cy="350005"/>
            <a:chOff x="7010771" y="697150"/>
            <a:chExt cx="1678628" cy="370650"/>
          </a:xfrm>
        </p:grpSpPr>
        <p:grpSp>
          <p:nvGrpSpPr>
            <p:cNvPr id="815" name="Google Shape;815;p19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816" name="Google Shape;816;p19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19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19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19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0" name="Google Shape;820;p19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9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9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0"/>
          <p:cNvSpPr txBox="1"/>
          <p:nvPr>
            <p:ph idx="1" type="body"/>
          </p:nvPr>
        </p:nvSpPr>
        <p:spPr>
          <a:xfrm>
            <a:off x="720000" y="3514725"/>
            <a:ext cx="4042500" cy="1089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1"/>
          <p:cNvSpPr txBox="1"/>
          <p:nvPr>
            <p:ph hasCustomPrompt="1" type="title"/>
          </p:nvPr>
        </p:nvSpPr>
        <p:spPr>
          <a:xfrm>
            <a:off x="713225" y="1668031"/>
            <a:ext cx="6462900" cy="12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827" name="Google Shape;827;p21"/>
          <p:cNvSpPr txBox="1"/>
          <p:nvPr>
            <p:ph idx="1" type="subTitle"/>
          </p:nvPr>
        </p:nvSpPr>
        <p:spPr>
          <a:xfrm>
            <a:off x="713375" y="3009869"/>
            <a:ext cx="64629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1" name="Google Shape;831;p23"/>
          <p:cNvSpPr txBox="1"/>
          <p:nvPr>
            <p:ph idx="2" type="title"/>
          </p:nvPr>
        </p:nvSpPr>
        <p:spPr>
          <a:xfrm>
            <a:off x="1933075" y="1409675"/>
            <a:ext cx="22455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2" name="Google Shape;832;p23"/>
          <p:cNvSpPr txBox="1"/>
          <p:nvPr>
            <p:ph idx="3" type="title"/>
          </p:nvPr>
        </p:nvSpPr>
        <p:spPr>
          <a:xfrm>
            <a:off x="5935925" y="1409675"/>
            <a:ext cx="22455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3" name="Google Shape;833;p23"/>
          <p:cNvSpPr txBox="1"/>
          <p:nvPr>
            <p:ph idx="1" type="subTitle"/>
          </p:nvPr>
        </p:nvSpPr>
        <p:spPr>
          <a:xfrm>
            <a:off x="1933063" y="2091300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23"/>
          <p:cNvSpPr txBox="1"/>
          <p:nvPr>
            <p:ph idx="4" type="subTitle"/>
          </p:nvPr>
        </p:nvSpPr>
        <p:spPr>
          <a:xfrm>
            <a:off x="5935913" y="2091300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5" name="Google Shape;835;p23"/>
          <p:cNvSpPr txBox="1"/>
          <p:nvPr>
            <p:ph idx="5" type="title"/>
          </p:nvPr>
        </p:nvSpPr>
        <p:spPr>
          <a:xfrm>
            <a:off x="1933075" y="3086600"/>
            <a:ext cx="22455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6" name="Google Shape;836;p23"/>
          <p:cNvSpPr txBox="1"/>
          <p:nvPr>
            <p:ph idx="6" type="title"/>
          </p:nvPr>
        </p:nvSpPr>
        <p:spPr>
          <a:xfrm>
            <a:off x="5935925" y="3086600"/>
            <a:ext cx="22455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7" name="Google Shape;837;p23"/>
          <p:cNvSpPr txBox="1"/>
          <p:nvPr>
            <p:ph idx="7" type="subTitle"/>
          </p:nvPr>
        </p:nvSpPr>
        <p:spPr>
          <a:xfrm>
            <a:off x="1933088" y="3768200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8" name="Google Shape;838;p23"/>
          <p:cNvSpPr txBox="1"/>
          <p:nvPr>
            <p:ph idx="8" type="subTitle"/>
          </p:nvPr>
        </p:nvSpPr>
        <p:spPr>
          <a:xfrm>
            <a:off x="5935917" y="3768200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9" name="Google Shape;839;p23"/>
          <p:cNvSpPr txBox="1"/>
          <p:nvPr>
            <p:ph idx="9" type="title"/>
          </p:nvPr>
        </p:nvSpPr>
        <p:spPr>
          <a:xfrm>
            <a:off x="962575" y="1409675"/>
            <a:ext cx="741900" cy="1254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40" name="Google Shape;840;p23"/>
          <p:cNvSpPr txBox="1"/>
          <p:nvPr>
            <p:ph idx="13" type="title"/>
          </p:nvPr>
        </p:nvSpPr>
        <p:spPr>
          <a:xfrm>
            <a:off x="962575" y="3086600"/>
            <a:ext cx="741900" cy="1254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41" name="Google Shape;841;p23"/>
          <p:cNvSpPr txBox="1"/>
          <p:nvPr>
            <p:ph idx="14" type="title"/>
          </p:nvPr>
        </p:nvSpPr>
        <p:spPr>
          <a:xfrm>
            <a:off x="4965425" y="1409675"/>
            <a:ext cx="741900" cy="1254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42" name="Google Shape;842;p23"/>
          <p:cNvSpPr txBox="1"/>
          <p:nvPr>
            <p:ph idx="15" type="title"/>
          </p:nvPr>
        </p:nvSpPr>
        <p:spPr>
          <a:xfrm>
            <a:off x="4965425" y="3086600"/>
            <a:ext cx="741900" cy="1254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grpSp>
        <p:nvGrpSpPr>
          <p:cNvPr id="843" name="Google Shape;843;p23"/>
          <p:cNvGrpSpPr/>
          <p:nvPr/>
        </p:nvGrpSpPr>
        <p:grpSpPr>
          <a:xfrm>
            <a:off x="1748698" y="4680203"/>
            <a:ext cx="863074" cy="177268"/>
            <a:chOff x="3670460" y="4643166"/>
            <a:chExt cx="863074" cy="177268"/>
          </a:xfrm>
        </p:grpSpPr>
        <p:sp>
          <p:nvSpPr>
            <p:cNvPr id="844" name="Google Shape;844;p23"/>
            <p:cNvSpPr/>
            <p:nvPr/>
          </p:nvSpPr>
          <p:spPr>
            <a:xfrm>
              <a:off x="3670460" y="4643166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1" y="2088"/>
                    <a:pt x="4192" y="2837"/>
                  </a:cubicBezTo>
                  <a:cubicBezTo>
                    <a:pt x="4192" y="3385"/>
                    <a:pt x="3862" y="3879"/>
                    <a:pt x="3355" y="4089"/>
                  </a:cubicBezTo>
                  <a:cubicBezTo>
                    <a:pt x="3187" y="4159"/>
                    <a:pt x="3011" y="4192"/>
                    <a:pt x="2836" y="4192"/>
                  </a:cubicBezTo>
                  <a:cubicBezTo>
                    <a:pt x="2483" y="4192"/>
                    <a:pt x="2136" y="4055"/>
                    <a:pt x="1877" y="3795"/>
                  </a:cubicBezTo>
                  <a:cubicBezTo>
                    <a:pt x="1489" y="3407"/>
                    <a:pt x="1373" y="2823"/>
                    <a:pt x="1583" y="2317"/>
                  </a:cubicBezTo>
                  <a:cubicBezTo>
                    <a:pt x="1793" y="1810"/>
                    <a:pt x="2287" y="1480"/>
                    <a:pt x="2836" y="1480"/>
                  </a:cubicBezTo>
                  <a:close/>
                  <a:moveTo>
                    <a:pt x="2836" y="1"/>
                  </a:moveTo>
                  <a:cubicBezTo>
                    <a:pt x="1272" y="1"/>
                    <a:pt x="0" y="1272"/>
                    <a:pt x="0" y="2837"/>
                  </a:cubicBezTo>
                  <a:cubicBezTo>
                    <a:pt x="0" y="4400"/>
                    <a:pt x="1272" y="5673"/>
                    <a:pt x="2836" y="5673"/>
                  </a:cubicBezTo>
                  <a:cubicBezTo>
                    <a:pt x="4400" y="5673"/>
                    <a:pt x="5672" y="4400"/>
                    <a:pt x="5672" y="2837"/>
                  </a:cubicBezTo>
                  <a:cubicBezTo>
                    <a:pt x="5672" y="1272"/>
                    <a:pt x="4400" y="1"/>
                    <a:pt x="2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23"/>
            <p:cNvSpPr/>
            <p:nvPr/>
          </p:nvSpPr>
          <p:spPr>
            <a:xfrm>
              <a:off x="4389199" y="4643171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23"/>
            <p:cNvSpPr/>
            <p:nvPr/>
          </p:nvSpPr>
          <p:spPr>
            <a:xfrm>
              <a:off x="4042810" y="4706146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901" y="0"/>
                  </a:moveTo>
                  <a:cubicBezTo>
                    <a:pt x="691" y="0"/>
                    <a:pt x="481" y="80"/>
                    <a:pt x="321" y="240"/>
                  </a:cubicBezTo>
                  <a:cubicBezTo>
                    <a:pt x="1" y="560"/>
                    <a:pt x="1" y="1080"/>
                    <a:pt x="321" y="1399"/>
                  </a:cubicBezTo>
                  <a:lnTo>
                    <a:pt x="839" y="1918"/>
                  </a:lnTo>
                  <a:cubicBezTo>
                    <a:pt x="1021" y="2099"/>
                    <a:pt x="1021" y="2393"/>
                    <a:pt x="839" y="2574"/>
                  </a:cubicBezTo>
                  <a:lnTo>
                    <a:pt x="321" y="3092"/>
                  </a:lnTo>
                  <a:cubicBezTo>
                    <a:pt x="1" y="3412"/>
                    <a:pt x="1" y="3931"/>
                    <a:pt x="321" y="4251"/>
                  </a:cubicBezTo>
                  <a:cubicBezTo>
                    <a:pt x="481" y="4411"/>
                    <a:pt x="691" y="4491"/>
                    <a:pt x="901" y="4491"/>
                  </a:cubicBezTo>
                  <a:cubicBezTo>
                    <a:pt x="1110" y="4491"/>
                    <a:pt x="1320" y="4411"/>
                    <a:pt x="1480" y="4251"/>
                  </a:cubicBezTo>
                  <a:lnTo>
                    <a:pt x="1999" y="3733"/>
                  </a:lnTo>
                  <a:cubicBezTo>
                    <a:pt x="2089" y="3642"/>
                    <a:pt x="2207" y="3597"/>
                    <a:pt x="2326" y="3597"/>
                  </a:cubicBezTo>
                  <a:cubicBezTo>
                    <a:pt x="2445" y="3597"/>
                    <a:pt x="2564" y="3642"/>
                    <a:pt x="2654" y="3733"/>
                  </a:cubicBezTo>
                  <a:lnTo>
                    <a:pt x="3173" y="4251"/>
                  </a:lnTo>
                  <a:cubicBezTo>
                    <a:pt x="3333" y="4411"/>
                    <a:pt x="3542" y="4491"/>
                    <a:pt x="3752" y="4491"/>
                  </a:cubicBezTo>
                  <a:cubicBezTo>
                    <a:pt x="3962" y="4491"/>
                    <a:pt x="4172" y="4411"/>
                    <a:pt x="4332" y="4251"/>
                  </a:cubicBezTo>
                  <a:cubicBezTo>
                    <a:pt x="4652" y="3931"/>
                    <a:pt x="4652" y="3412"/>
                    <a:pt x="4331" y="3092"/>
                  </a:cubicBezTo>
                  <a:lnTo>
                    <a:pt x="3814" y="2574"/>
                  </a:lnTo>
                  <a:cubicBezTo>
                    <a:pt x="3632" y="2393"/>
                    <a:pt x="3632" y="2099"/>
                    <a:pt x="3814" y="1918"/>
                  </a:cubicBezTo>
                  <a:lnTo>
                    <a:pt x="4332" y="1399"/>
                  </a:lnTo>
                  <a:cubicBezTo>
                    <a:pt x="4652" y="1080"/>
                    <a:pt x="4652" y="561"/>
                    <a:pt x="4332" y="240"/>
                  </a:cubicBezTo>
                  <a:cubicBezTo>
                    <a:pt x="4172" y="80"/>
                    <a:pt x="3962" y="0"/>
                    <a:pt x="3752" y="0"/>
                  </a:cubicBezTo>
                  <a:cubicBezTo>
                    <a:pt x="3542" y="0"/>
                    <a:pt x="3333" y="80"/>
                    <a:pt x="3173" y="240"/>
                  </a:cubicBezTo>
                  <a:lnTo>
                    <a:pt x="2654" y="758"/>
                  </a:lnTo>
                  <a:cubicBezTo>
                    <a:pt x="2564" y="849"/>
                    <a:pt x="2445" y="895"/>
                    <a:pt x="2326" y="895"/>
                  </a:cubicBezTo>
                  <a:cubicBezTo>
                    <a:pt x="2207" y="895"/>
                    <a:pt x="2089" y="849"/>
                    <a:pt x="1999" y="758"/>
                  </a:cubicBezTo>
                  <a:lnTo>
                    <a:pt x="1480" y="240"/>
                  </a:lnTo>
                  <a:cubicBezTo>
                    <a:pt x="1320" y="80"/>
                    <a:pt x="1110" y="0"/>
                    <a:pt x="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24"/>
          <p:cNvSpPr txBox="1"/>
          <p:nvPr>
            <p:ph type="title"/>
          </p:nvPr>
        </p:nvSpPr>
        <p:spPr>
          <a:xfrm>
            <a:off x="3982725" y="3100469"/>
            <a:ext cx="43899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9" name="Google Shape;849;p24"/>
          <p:cNvSpPr txBox="1"/>
          <p:nvPr>
            <p:ph idx="1" type="subTitle"/>
          </p:nvPr>
        </p:nvSpPr>
        <p:spPr>
          <a:xfrm>
            <a:off x="3982725" y="1638931"/>
            <a:ext cx="4389900" cy="13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25"/>
          <p:cNvSpPr txBox="1"/>
          <p:nvPr>
            <p:ph type="title"/>
          </p:nvPr>
        </p:nvSpPr>
        <p:spPr>
          <a:xfrm>
            <a:off x="726275" y="999825"/>
            <a:ext cx="3507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852" name="Google Shape;852;p25"/>
          <p:cNvSpPr txBox="1"/>
          <p:nvPr>
            <p:ph idx="1" type="subTitle"/>
          </p:nvPr>
        </p:nvSpPr>
        <p:spPr>
          <a:xfrm>
            <a:off x="726275" y="1901800"/>
            <a:ext cx="3507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3" name="Google Shape;853;p25"/>
          <p:cNvSpPr txBox="1"/>
          <p:nvPr>
            <p:ph idx="2" type="title"/>
          </p:nvPr>
        </p:nvSpPr>
        <p:spPr>
          <a:xfrm>
            <a:off x="4910425" y="999825"/>
            <a:ext cx="3507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854" name="Google Shape;854;p25"/>
          <p:cNvSpPr txBox="1"/>
          <p:nvPr>
            <p:ph idx="3" type="subTitle"/>
          </p:nvPr>
        </p:nvSpPr>
        <p:spPr>
          <a:xfrm>
            <a:off x="4910425" y="1901800"/>
            <a:ext cx="3507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5" name="Google Shape;855;p25"/>
          <p:cNvSpPr txBox="1"/>
          <p:nvPr>
            <p:ph idx="4" type="title"/>
          </p:nvPr>
        </p:nvSpPr>
        <p:spPr>
          <a:xfrm>
            <a:off x="4910425" y="2818400"/>
            <a:ext cx="3507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856" name="Google Shape;856;p25"/>
          <p:cNvSpPr txBox="1"/>
          <p:nvPr>
            <p:ph idx="5" type="subTitle"/>
          </p:nvPr>
        </p:nvSpPr>
        <p:spPr>
          <a:xfrm>
            <a:off x="4910425" y="3720375"/>
            <a:ext cx="3507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25"/>
          <p:cNvSpPr txBox="1"/>
          <p:nvPr>
            <p:ph idx="6" type="title"/>
          </p:nvPr>
        </p:nvSpPr>
        <p:spPr>
          <a:xfrm>
            <a:off x="726275" y="2818400"/>
            <a:ext cx="3507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858" name="Google Shape;858;p25"/>
          <p:cNvSpPr txBox="1"/>
          <p:nvPr>
            <p:ph idx="7" type="subTitle"/>
          </p:nvPr>
        </p:nvSpPr>
        <p:spPr>
          <a:xfrm>
            <a:off x="726275" y="3720375"/>
            <a:ext cx="3507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59" name="Google Shape;859;p25"/>
          <p:cNvGrpSpPr/>
          <p:nvPr/>
        </p:nvGrpSpPr>
        <p:grpSpPr>
          <a:xfrm flipH="1">
            <a:off x="7243867" y="312369"/>
            <a:ext cx="1160803" cy="149474"/>
            <a:chOff x="7406117" y="503619"/>
            <a:chExt cx="1160803" cy="149474"/>
          </a:xfrm>
        </p:grpSpPr>
        <p:sp>
          <p:nvSpPr>
            <p:cNvPr id="860" name="Google Shape;860;p25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5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5"/>
            <p:cNvSpPr/>
            <p:nvPr/>
          </p:nvSpPr>
          <p:spPr>
            <a:xfrm>
              <a:off x="7946326" y="5036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3" name="Google Shape;863;p25"/>
          <p:cNvGrpSpPr/>
          <p:nvPr/>
        </p:nvGrpSpPr>
        <p:grpSpPr>
          <a:xfrm>
            <a:off x="713237" y="276512"/>
            <a:ext cx="1209043" cy="370651"/>
            <a:chOff x="7469012" y="531112"/>
            <a:chExt cx="1209043" cy="370651"/>
          </a:xfrm>
        </p:grpSpPr>
        <p:grpSp>
          <p:nvGrpSpPr>
            <p:cNvPr id="864" name="Google Shape;864;p25"/>
            <p:cNvGrpSpPr/>
            <p:nvPr/>
          </p:nvGrpSpPr>
          <p:grpSpPr>
            <a:xfrm>
              <a:off x="7877838" y="531112"/>
              <a:ext cx="457313" cy="370651"/>
              <a:chOff x="955700" y="-622436"/>
              <a:chExt cx="457313" cy="370651"/>
            </a:xfrm>
          </p:grpSpPr>
          <p:sp>
            <p:nvSpPr>
              <p:cNvPr id="865" name="Google Shape;865;p25"/>
              <p:cNvSpPr/>
              <p:nvPr/>
            </p:nvSpPr>
            <p:spPr>
              <a:xfrm>
                <a:off x="1243274" y="-622436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25"/>
              <p:cNvSpPr/>
              <p:nvPr/>
            </p:nvSpPr>
            <p:spPr>
              <a:xfrm>
                <a:off x="1053673" y="-620166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25"/>
              <p:cNvSpPr/>
              <p:nvPr/>
            </p:nvSpPr>
            <p:spPr>
              <a:xfrm>
                <a:off x="1024670" y="-582315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25"/>
              <p:cNvSpPr/>
              <p:nvPr/>
            </p:nvSpPr>
            <p:spPr>
              <a:xfrm>
                <a:off x="955700" y="-436298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9" name="Google Shape;869;p25"/>
            <p:cNvSpPr/>
            <p:nvPr/>
          </p:nvSpPr>
          <p:spPr>
            <a:xfrm>
              <a:off x="8559696" y="69840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5"/>
            <p:cNvSpPr/>
            <p:nvPr/>
          </p:nvSpPr>
          <p:spPr>
            <a:xfrm>
              <a:off x="7469012" y="685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 1">
  <p:cSld name="CUSTOM_4_1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26"/>
          <p:cNvSpPr txBox="1"/>
          <p:nvPr>
            <p:ph type="title"/>
          </p:nvPr>
        </p:nvSpPr>
        <p:spPr>
          <a:xfrm>
            <a:off x="3886200" y="1557882"/>
            <a:ext cx="13716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3" name="Google Shape;873;p26"/>
          <p:cNvSpPr txBox="1"/>
          <p:nvPr>
            <p:ph idx="2" type="title"/>
          </p:nvPr>
        </p:nvSpPr>
        <p:spPr>
          <a:xfrm>
            <a:off x="6535950" y="1557882"/>
            <a:ext cx="13716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4" name="Google Shape;874;p26"/>
          <p:cNvSpPr txBox="1"/>
          <p:nvPr>
            <p:ph idx="3" type="title"/>
          </p:nvPr>
        </p:nvSpPr>
        <p:spPr>
          <a:xfrm>
            <a:off x="1236451" y="1557882"/>
            <a:ext cx="13716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5" name="Google Shape;875;p26"/>
          <p:cNvSpPr txBox="1"/>
          <p:nvPr>
            <p:ph idx="4" type="title"/>
          </p:nvPr>
        </p:nvSpPr>
        <p:spPr>
          <a:xfrm>
            <a:off x="6019500" y="2536700"/>
            <a:ext cx="2404500" cy="501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6" name="Google Shape;876;p26"/>
          <p:cNvSpPr txBox="1"/>
          <p:nvPr>
            <p:ph idx="5" type="title"/>
          </p:nvPr>
        </p:nvSpPr>
        <p:spPr>
          <a:xfrm>
            <a:off x="3369750" y="2536700"/>
            <a:ext cx="2404500" cy="501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7" name="Google Shape;877;p26"/>
          <p:cNvSpPr txBox="1"/>
          <p:nvPr>
            <p:ph idx="1" type="subTitle"/>
          </p:nvPr>
        </p:nvSpPr>
        <p:spPr>
          <a:xfrm>
            <a:off x="720000" y="3317925"/>
            <a:ext cx="2404500" cy="82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6"/>
          <p:cNvSpPr txBox="1"/>
          <p:nvPr>
            <p:ph idx="6" type="subTitle"/>
          </p:nvPr>
        </p:nvSpPr>
        <p:spPr>
          <a:xfrm>
            <a:off x="3369750" y="3317925"/>
            <a:ext cx="2404500" cy="82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6"/>
          <p:cNvSpPr txBox="1"/>
          <p:nvPr>
            <p:ph idx="7" type="title"/>
          </p:nvPr>
        </p:nvSpPr>
        <p:spPr>
          <a:xfrm>
            <a:off x="720000" y="2536700"/>
            <a:ext cx="2404500" cy="501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0" name="Google Shape;880;p26"/>
          <p:cNvSpPr txBox="1"/>
          <p:nvPr>
            <p:ph idx="8" type="subTitle"/>
          </p:nvPr>
        </p:nvSpPr>
        <p:spPr>
          <a:xfrm>
            <a:off x="6019500" y="3317925"/>
            <a:ext cx="2404500" cy="82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26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82" name="Google Shape;882;p26"/>
          <p:cNvGrpSpPr/>
          <p:nvPr/>
        </p:nvGrpSpPr>
        <p:grpSpPr>
          <a:xfrm flipH="1">
            <a:off x="-145342" y="1476424"/>
            <a:ext cx="789146" cy="370056"/>
            <a:chOff x="2608662" y="827362"/>
            <a:chExt cx="789146" cy="370056"/>
          </a:xfrm>
        </p:grpSpPr>
        <p:grpSp>
          <p:nvGrpSpPr>
            <p:cNvPr id="883" name="Google Shape;883;p26"/>
            <p:cNvGrpSpPr/>
            <p:nvPr/>
          </p:nvGrpSpPr>
          <p:grpSpPr>
            <a:xfrm>
              <a:off x="2796617" y="827362"/>
              <a:ext cx="601191" cy="368434"/>
              <a:chOff x="-4112725" y="1691025"/>
              <a:chExt cx="2381898" cy="1459722"/>
            </a:xfrm>
          </p:grpSpPr>
          <p:sp>
            <p:nvSpPr>
              <p:cNvPr id="884" name="Google Shape;884;p26"/>
              <p:cNvSpPr/>
              <p:nvPr/>
            </p:nvSpPr>
            <p:spPr>
              <a:xfrm>
                <a:off x="-4111422" y="1691025"/>
                <a:ext cx="2380592" cy="1377403"/>
              </a:xfrm>
              <a:custGeom>
                <a:rect b="b" l="l" r="r" t="t"/>
                <a:pathLst>
                  <a:path extrusionOk="0" h="6342" w="10961">
                    <a:moveTo>
                      <a:pt x="3623" y="0"/>
                    </a:moveTo>
                    <a:lnTo>
                      <a:pt x="1" y="2104"/>
                    </a:lnTo>
                    <a:lnTo>
                      <a:pt x="7338" y="6341"/>
                    </a:lnTo>
                    <a:lnTo>
                      <a:pt x="10960" y="4236"/>
                    </a:lnTo>
                    <a:lnTo>
                      <a:pt x="36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26"/>
              <p:cNvSpPr/>
              <p:nvPr/>
            </p:nvSpPr>
            <p:spPr>
              <a:xfrm>
                <a:off x="-2518783" y="2611036"/>
                <a:ext cx="787956" cy="539711"/>
              </a:xfrm>
              <a:custGeom>
                <a:rect b="b" l="l" r="r" t="t"/>
                <a:pathLst>
                  <a:path extrusionOk="0" h="2485" w="3628">
                    <a:moveTo>
                      <a:pt x="3627" y="0"/>
                    </a:moveTo>
                    <a:lnTo>
                      <a:pt x="5" y="2105"/>
                    </a:lnTo>
                    <a:lnTo>
                      <a:pt x="0" y="2484"/>
                    </a:lnTo>
                    <a:lnTo>
                      <a:pt x="3622" y="380"/>
                    </a:lnTo>
                    <a:lnTo>
                      <a:pt x="36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26"/>
              <p:cNvSpPr/>
              <p:nvPr/>
            </p:nvSpPr>
            <p:spPr>
              <a:xfrm>
                <a:off x="-4112725" y="2147990"/>
                <a:ext cx="1595025" cy="1002755"/>
              </a:xfrm>
              <a:custGeom>
                <a:rect b="b" l="l" r="r" t="t"/>
                <a:pathLst>
                  <a:path extrusionOk="0" h="4617" w="7344">
                    <a:moveTo>
                      <a:pt x="7" y="0"/>
                    </a:moveTo>
                    <a:lnTo>
                      <a:pt x="1" y="381"/>
                    </a:lnTo>
                    <a:lnTo>
                      <a:pt x="7339" y="4616"/>
                    </a:lnTo>
                    <a:lnTo>
                      <a:pt x="7344" y="423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26"/>
              <p:cNvSpPr/>
              <p:nvPr/>
            </p:nvSpPr>
            <p:spPr>
              <a:xfrm>
                <a:off x="-3609718" y="1978148"/>
                <a:ext cx="1386091" cy="802508"/>
              </a:xfrm>
              <a:custGeom>
                <a:rect b="b" l="l" r="r" t="t"/>
                <a:pathLst>
                  <a:path extrusionOk="0" h="3695" w="6382">
                    <a:moveTo>
                      <a:pt x="3164" y="1033"/>
                    </a:moveTo>
                    <a:cubicBezTo>
                      <a:pt x="3510" y="1033"/>
                      <a:pt x="3857" y="1109"/>
                      <a:pt x="4123" y="1262"/>
                    </a:cubicBezTo>
                    <a:cubicBezTo>
                      <a:pt x="4652" y="1569"/>
                      <a:pt x="4656" y="2065"/>
                      <a:pt x="4128" y="2372"/>
                    </a:cubicBezTo>
                    <a:cubicBezTo>
                      <a:pt x="3865" y="2525"/>
                      <a:pt x="3519" y="2602"/>
                      <a:pt x="3173" y="2602"/>
                    </a:cubicBezTo>
                    <a:cubicBezTo>
                      <a:pt x="2826" y="2602"/>
                      <a:pt x="2479" y="2525"/>
                      <a:pt x="2215" y="2372"/>
                    </a:cubicBezTo>
                    <a:lnTo>
                      <a:pt x="2213" y="2372"/>
                    </a:lnTo>
                    <a:cubicBezTo>
                      <a:pt x="1684" y="2065"/>
                      <a:pt x="1681" y="1569"/>
                      <a:pt x="2208" y="1262"/>
                    </a:cubicBezTo>
                    <a:cubicBezTo>
                      <a:pt x="2471" y="1109"/>
                      <a:pt x="2817" y="1033"/>
                      <a:pt x="3164" y="1033"/>
                    </a:cubicBezTo>
                    <a:close/>
                    <a:moveTo>
                      <a:pt x="2370" y="1"/>
                    </a:moveTo>
                    <a:cubicBezTo>
                      <a:pt x="2082" y="75"/>
                      <a:pt x="1771" y="112"/>
                      <a:pt x="1461" y="112"/>
                    </a:cubicBezTo>
                    <a:cubicBezTo>
                      <a:pt x="1204" y="112"/>
                      <a:pt x="947" y="87"/>
                      <a:pt x="702" y="36"/>
                    </a:cubicBezTo>
                    <a:lnTo>
                      <a:pt x="9" y="438"/>
                    </a:lnTo>
                    <a:cubicBezTo>
                      <a:pt x="193" y="729"/>
                      <a:pt x="190" y="1051"/>
                      <a:pt x="0" y="1341"/>
                    </a:cubicBezTo>
                    <a:lnTo>
                      <a:pt x="4076" y="3695"/>
                    </a:lnTo>
                    <a:cubicBezTo>
                      <a:pt x="4340" y="3638"/>
                      <a:pt x="4609" y="3609"/>
                      <a:pt x="4877" y="3609"/>
                    </a:cubicBezTo>
                    <a:cubicBezTo>
                      <a:pt x="5092" y="3609"/>
                      <a:pt x="5307" y="3628"/>
                      <a:pt x="5520" y="3664"/>
                    </a:cubicBezTo>
                    <a:lnTo>
                      <a:pt x="6288" y="3218"/>
                    </a:lnTo>
                    <a:cubicBezTo>
                      <a:pt x="6134" y="2922"/>
                      <a:pt x="6166" y="2602"/>
                      <a:pt x="6381" y="2318"/>
                    </a:cubicBezTo>
                    <a:lnTo>
                      <a:pt x="2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26"/>
              <p:cNvSpPr/>
              <p:nvPr/>
            </p:nvSpPr>
            <p:spPr>
              <a:xfrm>
                <a:off x="-3083254" y="2270702"/>
                <a:ext cx="323392" cy="187650"/>
              </a:xfrm>
              <a:custGeom>
                <a:rect b="b" l="l" r="r" t="t"/>
                <a:pathLst>
                  <a:path extrusionOk="0" h="864" w="1489">
                    <a:moveTo>
                      <a:pt x="1337" y="0"/>
                    </a:moveTo>
                    <a:lnTo>
                      <a:pt x="1249" y="50"/>
                    </a:lnTo>
                    <a:cubicBezTo>
                      <a:pt x="1190" y="29"/>
                      <a:pt x="1127" y="18"/>
                      <a:pt x="1065" y="18"/>
                    </a:cubicBezTo>
                    <a:cubicBezTo>
                      <a:pt x="1045" y="18"/>
                      <a:pt x="1026" y="19"/>
                      <a:pt x="1007" y="21"/>
                    </a:cubicBezTo>
                    <a:cubicBezTo>
                      <a:pt x="920" y="32"/>
                      <a:pt x="838" y="62"/>
                      <a:pt x="764" y="106"/>
                    </a:cubicBezTo>
                    <a:cubicBezTo>
                      <a:pt x="708" y="138"/>
                      <a:pt x="669" y="171"/>
                      <a:pt x="646" y="205"/>
                    </a:cubicBezTo>
                    <a:cubicBezTo>
                      <a:pt x="625" y="235"/>
                      <a:pt x="613" y="269"/>
                      <a:pt x="608" y="306"/>
                    </a:cubicBezTo>
                    <a:cubicBezTo>
                      <a:pt x="605" y="338"/>
                      <a:pt x="607" y="371"/>
                      <a:pt x="614" y="404"/>
                    </a:cubicBezTo>
                    <a:cubicBezTo>
                      <a:pt x="620" y="435"/>
                      <a:pt x="624" y="467"/>
                      <a:pt x="627" y="498"/>
                    </a:cubicBezTo>
                    <a:cubicBezTo>
                      <a:pt x="629" y="528"/>
                      <a:pt x="624" y="557"/>
                      <a:pt x="613" y="585"/>
                    </a:cubicBezTo>
                    <a:cubicBezTo>
                      <a:pt x="602" y="612"/>
                      <a:pt x="576" y="638"/>
                      <a:pt x="535" y="662"/>
                    </a:cubicBezTo>
                    <a:cubicBezTo>
                      <a:pt x="500" y="683"/>
                      <a:pt x="460" y="697"/>
                      <a:pt x="419" y="699"/>
                    </a:cubicBezTo>
                    <a:cubicBezTo>
                      <a:pt x="385" y="698"/>
                      <a:pt x="352" y="689"/>
                      <a:pt x="323" y="672"/>
                    </a:cubicBezTo>
                    <a:cubicBezTo>
                      <a:pt x="293" y="656"/>
                      <a:pt x="277" y="638"/>
                      <a:pt x="277" y="618"/>
                    </a:cubicBezTo>
                    <a:cubicBezTo>
                      <a:pt x="277" y="597"/>
                      <a:pt x="298" y="574"/>
                      <a:pt x="341" y="549"/>
                    </a:cubicBezTo>
                    <a:lnTo>
                      <a:pt x="433" y="496"/>
                    </a:lnTo>
                    <a:lnTo>
                      <a:pt x="257" y="394"/>
                    </a:lnTo>
                    <a:lnTo>
                      <a:pt x="175" y="441"/>
                    </a:lnTo>
                    <a:cubicBezTo>
                      <a:pt x="95" y="487"/>
                      <a:pt x="47" y="535"/>
                      <a:pt x="30" y="582"/>
                    </a:cubicBezTo>
                    <a:cubicBezTo>
                      <a:pt x="14" y="631"/>
                      <a:pt x="33" y="679"/>
                      <a:pt x="87" y="725"/>
                    </a:cubicBezTo>
                    <a:lnTo>
                      <a:pt x="0" y="776"/>
                    </a:lnTo>
                    <a:lnTo>
                      <a:pt x="154" y="864"/>
                    </a:lnTo>
                    <a:lnTo>
                      <a:pt x="240" y="814"/>
                    </a:lnTo>
                    <a:cubicBezTo>
                      <a:pt x="301" y="838"/>
                      <a:pt x="365" y="850"/>
                      <a:pt x="431" y="850"/>
                    </a:cubicBezTo>
                    <a:cubicBezTo>
                      <a:pt x="449" y="850"/>
                      <a:pt x="468" y="849"/>
                      <a:pt x="487" y="847"/>
                    </a:cubicBezTo>
                    <a:cubicBezTo>
                      <a:pt x="574" y="836"/>
                      <a:pt x="658" y="808"/>
                      <a:pt x="733" y="763"/>
                    </a:cubicBezTo>
                    <a:cubicBezTo>
                      <a:pt x="790" y="730"/>
                      <a:pt x="830" y="697"/>
                      <a:pt x="851" y="663"/>
                    </a:cubicBezTo>
                    <a:cubicBezTo>
                      <a:pt x="873" y="633"/>
                      <a:pt x="885" y="598"/>
                      <a:pt x="889" y="562"/>
                    </a:cubicBezTo>
                    <a:cubicBezTo>
                      <a:pt x="892" y="529"/>
                      <a:pt x="890" y="496"/>
                      <a:pt x="883" y="464"/>
                    </a:cubicBezTo>
                    <a:cubicBezTo>
                      <a:pt x="876" y="434"/>
                      <a:pt x="872" y="402"/>
                      <a:pt x="869" y="370"/>
                    </a:cubicBezTo>
                    <a:cubicBezTo>
                      <a:pt x="868" y="341"/>
                      <a:pt x="873" y="310"/>
                      <a:pt x="884" y="283"/>
                    </a:cubicBezTo>
                    <a:cubicBezTo>
                      <a:pt x="894" y="255"/>
                      <a:pt x="919" y="230"/>
                      <a:pt x="960" y="206"/>
                    </a:cubicBezTo>
                    <a:cubicBezTo>
                      <a:pt x="995" y="184"/>
                      <a:pt x="1035" y="171"/>
                      <a:pt x="1077" y="168"/>
                    </a:cubicBezTo>
                    <a:cubicBezTo>
                      <a:pt x="1079" y="168"/>
                      <a:pt x="1081" y="168"/>
                      <a:pt x="1082" y="168"/>
                    </a:cubicBezTo>
                    <a:cubicBezTo>
                      <a:pt x="1114" y="168"/>
                      <a:pt x="1144" y="177"/>
                      <a:pt x="1171" y="193"/>
                    </a:cubicBezTo>
                    <a:cubicBezTo>
                      <a:pt x="1201" y="210"/>
                      <a:pt x="1215" y="227"/>
                      <a:pt x="1214" y="248"/>
                    </a:cubicBezTo>
                    <a:cubicBezTo>
                      <a:pt x="1213" y="268"/>
                      <a:pt x="1190" y="290"/>
                      <a:pt x="1147" y="315"/>
                    </a:cubicBezTo>
                    <a:lnTo>
                      <a:pt x="1100" y="343"/>
                    </a:lnTo>
                    <a:lnTo>
                      <a:pt x="1277" y="445"/>
                    </a:lnTo>
                    <a:lnTo>
                      <a:pt x="1314" y="425"/>
                    </a:lnTo>
                    <a:cubicBezTo>
                      <a:pt x="1395" y="377"/>
                      <a:pt x="1441" y="329"/>
                      <a:pt x="1458" y="281"/>
                    </a:cubicBezTo>
                    <a:cubicBezTo>
                      <a:pt x="1474" y="233"/>
                      <a:pt x="1455" y="186"/>
                      <a:pt x="1401" y="139"/>
                    </a:cubicBezTo>
                    <a:lnTo>
                      <a:pt x="1489" y="89"/>
                    </a:lnTo>
                    <a:lnTo>
                      <a:pt x="13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9" name="Google Shape;889;p26"/>
            <p:cNvSpPr/>
            <p:nvPr/>
          </p:nvSpPr>
          <p:spPr>
            <a:xfrm>
              <a:off x="2608662" y="1079037"/>
              <a:ext cx="118381" cy="118381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0" name="Google Shape;890;p26"/>
          <p:cNvGrpSpPr/>
          <p:nvPr/>
        </p:nvGrpSpPr>
        <p:grpSpPr>
          <a:xfrm>
            <a:off x="2301077" y="4428997"/>
            <a:ext cx="1585128" cy="350005"/>
            <a:chOff x="7010771" y="697150"/>
            <a:chExt cx="1678628" cy="370650"/>
          </a:xfrm>
        </p:grpSpPr>
        <p:grpSp>
          <p:nvGrpSpPr>
            <p:cNvPr id="891" name="Google Shape;891;p26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892" name="Google Shape;892;p26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26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26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26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96" name="Google Shape;896;p26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6"/>
          <p:cNvSpPr txBox="1"/>
          <p:nvPr>
            <p:ph idx="1" type="subTitle"/>
          </p:nvPr>
        </p:nvSpPr>
        <p:spPr>
          <a:xfrm>
            <a:off x="1207185" y="2550075"/>
            <a:ext cx="298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0" name="Google Shape;110;p46"/>
          <p:cNvSpPr txBox="1"/>
          <p:nvPr>
            <p:ph idx="2" type="subTitle"/>
          </p:nvPr>
        </p:nvSpPr>
        <p:spPr>
          <a:xfrm>
            <a:off x="4955103" y="2550075"/>
            <a:ext cx="298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1" name="Google Shape;111;p46"/>
          <p:cNvSpPr txBox="1"/>
          <p:nvPr>
            <p:ph idx="3" type="subTitle"/>
          </p:nvPr>
        </p:nvSpPr>
        <p:spPr>
          <a:xfrm>
            <a:off x="1207197" y="3036850"/>
            <a:ext cx="2981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46"/>
          <p:cNvSpPr txBox="1"/>
          <p:nvPr>
            <p:ph idx="4" type="subTitle"/>
          </p:nvPr>
        </p:nvSpPr>
        <p:spPr>
          <a:xfrm>
            <a:off x="4955115" y="3036850"/>
            <a:ext cx="2981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14" name="Google Shape;114;p46"/>
          <p:cNvGrpSpPr/>
          <p:nvPr/>
        </p:nvGrpSpPr>
        <p:grpSpPr>
          <a:xfrm>
            <a:off x="377575" y="-89411"/>
            <a:ext cx="8468175" cy="5316751"/>
            <a:chOff x="377575" y="-89411"/>
            <a:chExt cx="8468175" cy="5316751"/>
          </a:xfrm>
        </p:grpSpPr>
        <p:grpSp>
          <p:nvGrpSpPr>
            <p:cNvPr id="115" name="Google Shape;115;p46"/>
            <p:cNvGrpSpPr/>
            <p:nvPr/>
          </p:nvGrpSpPr>
          <p:grpSpPr>
            <a:xfrm>
              <a:off x="6961909" y="-89411"/>
              <a:ext cx="777449" cy="404251"/>
              <a:chOff x="-794166" y="-3748111"/>
              <a:chExt cx="777449" cy="404251"/>
            </a:xfrm>
          </p:grpSpPr>
          <p:sp>
            <p:nvSpPr>
              <p:cNvPr id="116" name="Google Shape;116;p46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46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46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46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46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46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46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46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46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46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46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46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46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46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46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1" name="Google Shape;131;p46"/>
            <p:cNvSpPr/>
            <p:nvPr/>
          </p:nvSpPr>
          <p:spPr>
            <a:xfrm>
              <a:off x="1308675" y="25765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2" name="Google Shape;132;p46"/>
            <p:cNvSpPr/>
            <p:nvPr/>
          </p:nvSpPr>
          <p:spPr>
            <a:xfrm>
              <a:off x="8711950" y="15418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133" name="Google Shape;133;p46"/>
            <p:cNvGrpSpPr/>
            <p:nvPr/>
          </p:nvGrpSpPr>
          <p:grpSpPr>
            <a:xfrm>
              <a:off x="4183284" y="4823089"/>
              <a:ext cx="777449" cy="404251"/>
              <a:chOff x="-794166" y="-3748111"/>
              <a:chExt cx="777449" cy="404251"/>
            </a:xfrm>
          </p:grpSpPr>
          <p:sp>
            <p:nvSpPr>
              <p:cNvPr id="134" name="Google Shape;134;p46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46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46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46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46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46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46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46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46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46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46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46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46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46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46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9" name="Google Shape;149;p46"/>
            <p:cNvSpPr/>
            <p:nvPr/>
          </p:nvSpPr>
          <p:spPr>
            <a:xfrm>
              <a:off x="377575" y="45415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50" name="Google Shape;150;p46"/>
          <p:cNvGrpSpPr/>
          <p:nvPr/>
        </p:nvGrpSpPr>
        <p:grpSpPr>
          <a:xfrm>
            <a:off x="-676700" y="1017714"/>
            <a:ext cx="9668321" cy="3985233"/>
            <a:chOff x="-676700" y="1017714"/>
            <a:chExt cx="9668321" cy="3985233"/>
          </a:xfrm>
        </p:grpSpPr>
        <p:sp>
          <p:nvSpPr>
            <p:cNvPr id="151" name="Google Shape;151;p46"/>
            <p:cNvSpPr/>
            <p:nvPr/>
          </p:nvSpPr>
          <p:spPr>
            <a:xfrm flipH="1">
              <a:off x="-676700" y="101771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2" name="Google Shape;152;p46"/>
            <p:cNvGrpSpPr/>
            <p:nvPr/>
          </p:nvGrpSpPr>
          <p:grpSpPr>
            <a:xfrm>
              <a:off x="8494645" y="4504703"/>
              <a:ext cx="496976" cy="498244"/>
              <a:chOff x="-1591550" y="3597475"/>
              <a:chExt cx="293825" cy="294575"/>
            </a:xfrm>
          </p:grpSpPr>
          <p:sp>
            <p:nvSpPr>
              <p:cNvPr id="153" name="Google Shape;153;p46"/>
              <p:cNvSpPr/>
              <p:nvPr/>
            </p:nvSpPr>
            <p:spPr>
              <a:xfrm>
                <a:off x="-1509625" y="3597475"/>
                <a:ext cx="211900" cy="207150"/>
              </a:xfrm>
              <a:custGeom>
                <a:rect b="b" l="l" r="r" t="t"/>
                <a:pathLst>
                  <a:path extrusionOk="0" h="8286" w="8476">
                    <a:moveTo>
                      <a:pt x="6105" y="1"/>
                    </a:moveTo>
                    <a:cubicBezTo>
                      <a:pt x="6014" y="1"/>
                      <a:pt x="5916" y="39"/>
                      <a:pt x="5829" y="126"/>
                    </a:cubicBezTo>
                    <a:lnTo>
                      <a:pt x="3781" y="2205"/>
                    </a:lnTo>
                    <a:cubicBezTo>
                      <a:pt x="3718" y="2268"/>
                      <a:pt x="3655" y="2363"/>
                      <a:pt x="3655" y="2426"/>
                    </a:cubicBezTo>
                    <a:lnTo>
                      <a:pt x="3655" y="4253"/>
                    </a:lnTo>
                    <a:lnTo>
                      <a:pt x="1544" y="6332"/>
                    </a:lnTo>
                    <a:cubicBezTo>
                      <a:pt x="1400" y="6270"/>
                      <a:pt x="1256" y="6242"/>
                      <a:pt x="1119" y="6242"/>
                    </a:cubicBezTo>
                    <a:cubicBezTo>
                      <a:pt x="835" y="6242"/>
                      <a:pt x="580" y="6362"/>
                      <a:pt x="410" y="6553"/>
                    </a:cubicBezTo>
                    <a:cubicBezTo>
                      <a:pt x="0" y="6931"/>
                      <a:pt x="0" y="7592"/>
                      <a:pt x="410" y="8002"/>
                    </a:cubicBezTo>
                    <a:cubicBezTo>
                      <a:pt x="599" y="8191"/>
                      <a:pt x="859" y="8286"/>
                      <a:pt x="1123" y="8286"/>
                    </a:cubicBezTo>
                    <a:cubicBezTo>
                      <a:pt x="1387" y="8286"/>
                      <a:pt x="1655" y="8191"/>
                      <a:pt x="1859" y="8002"/>
                    </a:cubicBezTo>
                    <a:cubicBezTo>
                      <a:pt x="2174" y="7687"/>
                      <a:pt x="2206" y="7214"/>
                      <a:pt x="2048" y="6868"/>
                    </a:cubicBezTo>
                    <a:lnTo>
                      <a:pt x="4128" y="4757"/>
                    </a:lnTo>
                    <a:lnTo>
                      <a:pt x="5955" y="4757"/>
                    </a:lnTo>
                    <a:cubicBezTo>
                      <a:pt x="6018" y="4757"/>
                      <a:pt x="6144" y="4725"/>
                      <a:pt x="6175" y="4662"/>
                    </a:cubicBezTo>
                    <a:lnTo>
                      <a:pt x="8286" y="2552"/>
                    </a:lnTo>
                    <a:cubicBezTo>
                      <a:pt x="8475" y="2331"/>
                      <a:pt x="8349" y="1985"/>
                      <a:pt x="8034" y="1985"/>
                    </a:cubicBezTo>
                    <a:lnTo>
                      <a:pt x="6428" y="1985"/>
                    </a:lnTo>
                    <a:lnTo>
                      <a:pt x="6428" y="346"/>
                    </a:lnTo>
                    <a:cubicBezTo>
                      <a:pt x="6428" y="140"/>
                      <a:pt x="6278" y="1"/>
                      <a:pt x="61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46"/>
              <p:cNvSpPr/>
              <p:nvPr/>
            </p:nvSpPr>
            <p:spPr>
              <a:xfrm>
                <a:off x="-1541125" y="3719125"/>
                <a:ext cx="120525" cy="118275"/>
              </a:xfrm>
              <a:custGeom>
                <a:rect b="b" l="l" r="r" t="t"/>
                <a:pathLst>
                  <a:path extrusionOk="0" h="4731" w="4821">
                    <a:moveTo>
                      <a:pt x="2340" y="1"/>
                    </a:moveTo>
                    <a:cubicBezTo>
                      <a:pt x="1722" y="1"/>
                      <a:pt x="1163" y="241"/>
                      <a:pt x="725" y="679"/>
                    </a:cubicBezTo>
                    <a:cubicBezTo>
                      <a:pt x="284" y="1120"/>
                      <a:pt x="0" y="1750"/>
                      <a:pt x="0" y="2380"/>
                    </a:cubicBezTo>
                    <a:cubicBezTo>
                      <a:pt x="0" y="3943"/>
                      <a:pt x="1211" y="4731"/>
                      <a:pt x="2420" y="4731"/>
                    </a:cubicBezTo>
                    <a:cubicBezTo>
                      <a:pt x="3622" y="4731"/>
                      <a:pt x="4821" y="3951"/>
                      <a:pt x="4821" y="2380"/>
                    </a:cubicBezTo>
                    <a:cubicBezTo>
                      <a:pt x="4821" y="2096"/>
                      <a:pt x="4758" y="1844"/>
                      <a:pt x="4663" y="1592"/>
                    </a:cubicBezTo>
                    <a:lnTo>
                      <a:pt x="4096" y="2159"/>
                    </a:lnTo>
                    <a:cubicBezTo>
                      <a:pt x="4253" y="3199"/>
                      <a:pt x="3434" y="4081"/>
                      <a:pt x="2395" y="4081"/>
                    </a:cubicBezTo>
                    <a:cubicBezTo>
                      <a:pt x="882" y="4081"/>
                      <a:pt x="126" y="2222"/>
                      <a:pt x="1197" y="1151"/>
                    </a:cubicBezTo>
                    <a:cubicBezTo>
                      <a:pt x="1522" y="827"/>
                      <a:pt x="1984" y="665"/>
                      <a:pt x="2428" y="665"/>
                    </a:cubicBezTo>
                    <a:cubicBezTo>
                      <a:pt x="2501" y="665"/>
                      <a:pt x="2575" y="670"/>
                      <a:pt x="2647" y="679"/>
                    </a:cubicBezTo>
                    <a:lnTo>
                      <a:pt x="3182" y="143"/>
                    </a:lnTo>
                    <a:cubicBezTo>
                      <a:pt x="2894" y="47"/>
                      <a:pt x="2611" y="1"/>
                      <a:pt x="23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46"/>
              <p:cNvSpPr/>
              <p:nvPr/>
            </p:nvSpPr>
            <p:spPr>
              <a:xfrm>
                <a:off x="-1591550" y="3668825"/>
                <a:ext cx="222925" cy="223225"/>
              </a:xfrm>
              <a:custGeom>
                <a:rect b="b" l="l" r="r" t="t"/>
                <a:pathLst>
                  <a:path extrusionOk="0" h="8929" w="8917">
                    <a:moveTo>
                      <a:pt x="4475" y="1"/>
                    </a:moveTo>
                    <a:cubicBezTo>
                      <a:pt x="3329" y="1"/>
                      <a:pt x="2187" y="454"/>
                      <a:pt x="1324" y="1336"/>
                    </a:cubicBezTo>
                    <a:cubicBezTo>
                      <a:pt x="474" y="2155"/>
                      <a:pt x="1" y="3289"/>
                      <a:pt x="1" y="4486"/>
                    </a:cubicBezTo>
                    <a:cubicBezTo>
                      <a:pt x="1" y="6912"/>
                      <a:pt x="2017" y="8929"/>
                      <a:pt x="4475" y="8929"/>
                    </a:cubicBezTo>
                    <a:cubicBezTo>
                      <a:pt x="6901" y="8929"/>
                      <a:pt x="8917" y="6912"/>
                      <a:pt x="8917" y="4486"/>
                    </a:cubicBezTo>
                    <a:cubicBezTo>
                      <a:pt x="8917" y="3604"/>
                      <a:pt x="8696" y="2817"/>
                      <a:pt x="8255" y="2124"/>
                    </a:cubicBezTo>
                    <a:cubicBezTo>
                      <a:pt x="8098" y="2218"/>
                      <a:pt x="7342" y="2943"/>
                      <a:pt x="7184" y="3100"/>
                    </a:cubicBezTo>
                    <a:cubicBezTo>
                      <a:pt x="8161" y="5148"/>
                      <a:pt x="6680" y="7511"/>
                      <a:pt x="4412" y="7511"/>
                    </a:cubicBezTo>
                    <a:cubicBezTo>
                      <a:pt x="1702" y="7511"/>
                      <a:pt x="316" y="4203"/>
                      <a:pt x="2269" y="2281"/>
                    </a:cubicBezTo>
                    <a:cubicBezTo>
                      <a:pt x="2869" y="1681"/>
                      <a:pt x="3659" y="1373"/>
                      <a:pt x="4447" y="1373"/>
                    </a:cubicBezTo>
                    <a:cubicBezTo>
                      <a:pt x="4900" y="1373"/>
                      <a:pt x="5352" y="1475"/>
                      <a:pt x="5766" y="1682"/>
                    </a:cubicBezTo>
                    <a:cubicBezTo>
                      <a:pt x="5924" y="1525"/>
                      <a:pt x="6617" y="800"/>
                      <a:pt x="6838" y="706"/>
                    </a:cubicBezTo>
                    <a:cubicBezTo>
                      <a:pt x="6115" y="233"/>
                      <a:pt x="5294" y="1"/>
                      <a:pt x="44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1" name="Google Shape;901;p27"/>
          <p:cNvSpPr txBox="1"/>
          <p:nvPr>
            <p:ph idx="2" type="title"/>
          </p:nvPr>
        </p:nvSpPr>
        <p:spPr>
          <a:xfrm>
            <a:off x="2584650" y="2257038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2" name="Google Shape;902;p27"/>
          <p:cNvSpPr txBox="1"/>
          <p:nvPr>
            <p:ph idx="3" type="title"/>
          </p:nvPr>
        </p:nvSpPr>
        <p:spPr>
          <a:xfrm>
            <a:off x="6519450" y="2257038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3" name="Google Shape;903;p27"/>
          <p:cNvSpPr txBox="1"/>
          <p:nvPr>
            <p:ph idx="1" type="subTitle"/>
          </p:nvPr>
        </p:nvSpPr>
        <p:spPr>
          <a:xfrm>
            <a:off x="2584650" y="2669997"/>
            <a:ext cx="18972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904" name="Google Shape;904;p27"/>
          <p:cNvSpPr txBox="1"/>
          <p:nvPr>
            <p:ph idx="4" type="subTitle"/>
          </p:nvPr>
        </p:nvSpPr>
        <p:spPr>
          <a:xfrm>
            <a:off x="6519750" y="2669997"/>
            <a:ext cx="18975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7" name="Google Shape;907;p28"/>
          <p:cNvSpPr txBox="1"/>
          <p:nvPr>
            <p:ph idx="1" type="body"/>
          </p:nvPr>
        </p:nvSpPr>
        <p:spPr>
          <a:xfrm>
            <a:off x="720000" y="1570575"/>
            <a:ext cx="3809700" cy="30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79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indent="-279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indent="-279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indent="-2730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indent="-2730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indent="-2667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908" name="Google Shape;908;p28"/>
          <p:cNvSpPr txBox="1"/>
          <p:nvPr>
            <p:ph idx="2" type="body"/>
          </p:nvPr>
        </p:nvSpPr>
        <p:spPr>
          <a:xfrm>
            <a:off x="4621068" y="1570575"/>
            <a:ext cx="3809700" cy="30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79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indent="-279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indent="-279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indent="-2730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indent="-2730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indent="-2667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9"/>
          <p:cNvSpPr txBox="1"/>
          <p:nvPr>
            <p:ph type="title"/>
          </p:nvPr>
        </p:nvSpPr>
        <p:spPr>
          <a:xfrm>
            <a:off x="6019500" y="27185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1" name="Google Shape;911;p29"/>
          <p:cNvSpPr txBox="1"/>
          <p:nvPr>
            <p:ph idx="2" type="title"/>
          </p:nvPr>
        </p:nvSpPr>
        <p:spPr>
          <a:xfrm>
            <a:off x="3369748" y="27185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2" name="Google Shape;912;p29"/>
          <p:cNvSpPr txBox="1"/>
          <p:nvPr>
            <p:ph idx="1" type="subTitle"/>
          </p:nvPr>
        </p:nvSpPr>
        <p:spPr>
          <a:xfrm>
            <a:off x="720001" y="3029788"/>
            <a:ext cx="24045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3" name="Google Shape;913;p29"/>
          <p:cNvSpPr txBox="1"/>
          <p:nvPr>
            <p:ph idx="3" type="subTitle"/>
          </p:nvPr>
        </p:nvSpPr>
        <p:spPr>
          <a:xfrm>
            <a:off x="3369750" y="3029788"/>
            <a:ext cx="24045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4" name="Google Shape;914;p29"/>
          <p:cNvSpPr txBox="1"/>
          <p:nvPr>
            <p:ph idx="4" type="title"/>
          </p:nvPr>
        </p:nvSpPr>
        <p:spPr>
          <a:xfrm>
            <a:off x="720001" y="27185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5" name="Google Shape;915;p29"/>
          <p:cNvSpPr txBox="1"/>
          <p:nvPr>
            <p:ph idx="5" type="subTitle"/>
          </p:nvPr>
        </p:nvSpPr>
        <p:spPr>
          <a:xfrm>
            <a:off x="6019500" y="3029788"/>
            <a:ext cx="24045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6" name="Google Shape;916;p29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30"/>
          <p:cNvSpPr txBox="1"/>
          <p:nvPr>
            <p:ph type="title"/>
          </p:nvPr>
        </p:nvSpPr>
        <p:spPr>
          <a:xfrm>
            <a:off x="6019500" y="1552050"/>
            <a:ext cx="2404500" cy="39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9" name="Google Shape;919;p30"/>
          <p:cNvSpPr txBox="1"/>
          <p:nvPr>
            <p:ph idx="2" type="title"/>
          </p:nvPr>
        </p:nvSpPr>
        <p:spPr>
          <a:xfrm>
            <a:off x="3369748" y="1552050"/>
            <a:ext cx="2404500" cy="39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0" name="Google Shape;920;p30"/>
          <p:cNvSpPr txBox="1"/>
          <p:nvPr>
            <p:ph idx="1" type="subTitle"/>
          </p:nvPr>
        </p:nvSpPr>
        <p:spPr>
          <a:xfrm>
            <a:off x="720001" y="2333275"/>
            <a:ext cx="2404500" cy="88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1" name="Google Shape;921;p30"/>
          <p:cNvSpPr txBox="1"/>
          <p:nvPr>
            <p:ph idx="3" type="subTitle"/>
          </p:nvPr>
        </p:nvSpPr>
        <p:spPr>
          <a:xfrm>
            <a:off x="3369741" y="2333275"/>
            <a:ext cx="2404500" cy="88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2" name="Google Shape;922;p30"/>
          <p:cNvSpPr txBox="1"/>
          <p:nvPr>
            <p:ph idx="4" type="title"/>
          </p:nvPr>
        </p:nvSpPr>
        <p:spPr>
          <a:xfrm>
            <a:off x="720001" y="1552050"/>
            <a:ext cx="2404500" cy="39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3" name="Google Shape;923;p30"/>
          <p:cNvSpPr txBox="1"/>
          <p:nvPr>
            <p:ph idx="5" type="subTitle"/>
          </p:nvPr>
        </p:nvSpPr>
        <p:spPr>
          <a:xfrm>
            <a:off x="6019500" y="2333275"/>
            <a:ext cx="2404500" cy="88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30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1"/>
          <p:cNvSpPr txBox="1"/>
          <p:nvPr>
            <p:ph type="title"/>
          </p:nvPr>
        </p:nvSpPr>
        <p:spPr>
          <a:xfrm>
            <a:off x="1599966" y="1695975"/>
            <a:ext cx="276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7" name="Google Shape;927;p31"/>
          <p:cNvSpPr txBox="1"/>
          <p:nvPr>
            <p:ph idx="2" type="title"/>
          </p:nvPr>
        </p:nvSpPr>
        <p:spPr>
          <a:xfrm>
            <a:off x="5458739" y="1695975"/>
            <a:ext cx="276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8" name="Google Shape;928;p31"/>
          <p:cNvSpPr txBox="1"/>
          <p:nvPr>
            <p:ph idx="1" type="subTitle"/>
          </p:nvPr>
        </p:nvSpPr>
        <p:spPr>
          <a:xfrm>
            <a:off x="1599959" y="1921550"/>
            <a:ext cx="27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9" name="Google Shape;929;p31"/>
          <p:cNvSpPr txBox="1"/>
          <p:nvPr>
            <p:ph idx="3" type="subTitle"/>
          </p:nvPr>
        </p:nvSpPr>
        <p:spPr>
          <a:xfrm>
            <a:off x="5458732" y="1921550"/>
            <a:ext cx="27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0" name="Google Shape;930;p31"/>
          <p:cNvSpPr txBox="1"/>
          <p:nvPr>
            <p:ph idx="4" type="title"/>
          </p:nvPr>
        </p:nvSpPr>
        <p:spPr>
          <a:xfrm>
            <a:off x="1599966" y="3220475"/>
            <a:ext cx="276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1" name="Google Shape;931;p31"/>
          <p:cNvSpPr txBox="1"/>
          <p:nvPr>
            <p:ph idx="5" type="title"/>
          </p:nvPr>
        </p:nvSpPr>
        <p:spPr>
          <a:xfrm>
            <a:off x="5458739" y="3220475"/>
            <a:ext cx="276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2" name="Google Shape;932;p31"/>
          <p:cNvSpPr txBox="1"/>
          <p:nvPr>
            <p:ph idx="6" type="subTitle"/>
          </p:nvPr>
        </p:nvSpPr>
        <p:spPr>
          <a:xfrm>
            <a:off x="1599959" y="3446050"/>
            <a:ext cx="27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3" name="Google Shape;933;p31"/>
          <p:cNvSpPr txBox="1"/>
          <p:nvPr>
            <p:ph idx="7" type="subTitle"/>
          </p:nvPr>
        </p:nvSpPr>
        <p:spPr>
          <a:xfrm>
            <a:off x="5458732" y="3446050"/>
            <a:ext cx="27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4" name="Google Shape;934;p31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35" name="Google Shape;935;p31"/>
          <p:cNvGrpSpPr/>
          <p:nvPr/>
        </p:nvGrpSpPr>
        <p:grpSpPr>
          <a:xfrm>
            <a:off x="250705" y="4079225"/>
            <a:ext cx="905526" cy="762646"/>
            <a:chOff x="7877838" y="227809"/>
            <a:chExt cx="800217" cy="673954"/>
          </a:xfrm>
        </p:grpSpPr>
        <p:grpSp>
          <p:nvGrpSpPr>
            <p:cNvPr id="936" name="Google Shape;936;p31"/>
            <p:cNvGrpSpPr/>
            <p:nvPr/>
          </p:nvGrpSpPr>
          <p:grpSpPr>
            <a:xfrm>
              <a:off x="7877838" y="531112"/>
              <a:ext cx="457313" cy="370651"/>
              <a:chOff x="955700" y="-622436"/>
              <a:chExt cx="457313" cy="370651"/>
            </a:xfrm>
          </p:grpSpPr>
          <p:sp>
            <p:nvSpPr>
              <p:cNvPr id="937" name="Google Shape;937;p31"/>
              <p:cNvSpPr/>
              <p:nvPr/>
            </p:nvSpPr>
            <p:spPr>
              <a:xfrm>
                <a:off x="1243274" y="-622436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31"/>
              <p:cNvSpPr/>
              <p:nvPr/>
            </p:nvSpPr>
            <p:spPr>
              <a:xfrm>
                <a:off x="1053673" y="-620166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31"/>
              <p:cNvSpPr/>
              <p:nvPr/>
            </p:nvSpPr>
            <p:spPr>
              <a:xfrm>
                <a:off x="1024670" y="-582315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31"/>
              <p:cNvSpPr/>
              <p:nvPr/>
            </p:nvSpPr>
            <p:spPr>
              <a:xfrm>
                <a:off x="955700" y="-436298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41" name="Google Shape;941;p31"/>
            <p:cNvSpPr/>
            <p:nvPr/>
          </p:nvSpPr>
          <p:spPr>
            <a:xfrm>
              <a:off x="8559696" y="69840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7926212" y="2278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2"/>
          <p:cNvSpPr txBox="1"/>
          <p:nvPr>
            <p:ph type="title"/>
          </p:nvPr>
        </p:nvSpPr>
        <p:spPr>
          <a:xfrm>
            <a:off x="716619" y="1667388"/>
            <a:ext cx="2731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5" name="Google Shape;945;p32"/>
          <p:cNvSpPr txBox="1"/>
          <p:nvPr>
            <p:ph idx="2" type="title"/>
          </p:nvPr>
        </p:nvSpPr>
        <p:spPr>
          <a:xfrm>
            <a:off x="5692287" y="1667388"/>
            <a:ext cx="273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6" name="Google Shape;946;p32"/>
          <p:cNvSpPr txBox="1"/>
          <p:nvPr>
            <p:ph idx="1" type="subTitle"/>
          </p:nvPr>
        </p:nvSpPr>
        <p:spPr>
          <a:xfrm>
            <a:off x="716613" y="1946700"/>
            <a:ext cx="273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7" name="Google Shape;947;p32"/>
          <p:cNvSpPr txBox="1"/>
          <p:nvPr>
            <p:ph idx="3" type="subTitle"/>
          </p:nvPr>
        </p:nvSpPr>
        <p:spPr>
          <a:xfrm>
            <a:off x="5692281" y="1946700"/>
            <a:ext cx="273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8" name="Google Shape;948;p32"/>
          <p:cNvSpPr txBox="1"/>
          <p:nvPr>
            <p:ph idx="4" type="title"/>
          </p:nvPr>
        </p:nvSpPr>
        <p:spPr>
          <a:xfrm>
            <a:off x="716619" y="3191888"/>
            <a:ext cx="273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9" name="Google Shape;949;p32"/>
          <p:cNvSpPr txBox="1"/>
          <p:nvPr>
            <p:ph idx="5" type="title"/>
          </p:nvPr>
        </p:nvSpPr>
        <p:spPr>
          <a:xfrm>
            <a:off x="5692287" y="3191888"/>
            <a:ext cx="273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0" name="Google Shape;950;p32"/>
          <p:cNvSpPr txBox="1"/>
          <p:nvPr>
            <p:ph idx="6" type="subTitle"/>
          </p:nvPr>
        </p:nvSpPr>
        <p:spPr>
          <a:xfrm>
            <a:off x="716613" y="3471200"/>
            <a:ext cx="273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1" name="Google Shape;951;p32"/>
          <p:cNvSpPr txBox="1"/>
          <p:nvPr>
            <p:ph idx="7" type="subTitle"/>
          </p:nvPr>
        </p:nvSpPr>
        <p:spPr>
          <a:xfrm>
            <a:off x="5692281" y="3471200"/>
            <a:ext cx="273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2" name="Google Shape;952;p32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53" name="Google Shape;953;p32"/>
          <p:cNvGrpSpPr/>
          <p:nvPr/>
        </p:nvGrpSpPr>
        <p:grpSpPr>
          <a:xfrm>
            <a:off x="291371" y="4418675"/>
            <a:ext cx="1678628" cy="370650"/>
            <a:chOff x="7010771" y="697150"/>
            <a:chExt cx="1678628" cy="370650"/>
          </a:xfrm>
        </p:grpSpPr>
        <p:grpSp>
          <p:nvGrpSpPr>
            <p:cNvPr id="954" name="Google Shape;954;p32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955" name="Google Shape;955;p32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32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32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32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9" name="Google Shape;959;p32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32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3"/>
          <p:cNvSpPr txBox="1"/>
          <p:nvPr>
            <p:ph type="title"/>
          </p:nvPr>
        </p:nvSpPr>
        <p:spPr>
          <a:xfrm>
            <a:off x="720006" y="16959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4" name="Google Shape;964;p33"/>
          <p:cNvSpPr txBox="1"/>
          <p:nvPr>
            <p:ph idx="2" type="title"/>
          </p:nvPr>
        </p:nvSpPr>
        <p:spPr>
          <a:xfrm>
            <a:off x="3440469" y="16959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5" name="Google Shape;965;p33"/>
          <p:cNvSpPr txBox="1"/>
          <p:nvPr>
            <p:ph idx="1" type="subTitle"/>
          </p:nvPr>
        </p:nvSpPr>
        <p:spPr>
          <a:xfrm>
            <a:off x="720000" y="2034313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6" name="Google Shape;966;p33"/>
          <p:cNvSpPr txBox="1"/>
          <p:nvPr>
            <p:ph idx="3" type="subTitle"/>
          </p:nvPr>
        </p:nvSpPr>
        <p:spPr>
          <a:xfrm>
            <a:off x="3440464" y="2034313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7" name="Google Shape;967;p33"/>
          <p:cNvSpPr txBox="1"/>
          <p:nvPr>
            <p:ph idx="4" type="title"/>
          </p:nvPr>
        </p:nvSpPr>
        <p:spPr>
          <a:xfrm>
            <a:off x="720006" y="32204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8" name="Google Shape;968;p33"/>
          <p:cNvSpPr txBox="1"/>
          <p:nvPr>
            <p:ph idx="5" type="title"/>
          </p:nvPr>
        </p:nvSpPr>
        <p:spPr>
          <a:xfrm>
            <a:off x="3440469" y="32204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9" name="Google Shape;969;p33"/>
          <p:cNvSpPr txBox="1"/>
          <p:nvPr>
            <p:ph idx="6" type="subTitle"/>
          </p:nvPr>
        </p:nvSpPr>
        <p:spPr>
          <a:xfrm>
            <a:off x="720000" y="3566450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0" name="Google Shape;970;p33"/>
          <p:cNvSpPr txBox="1"/>
          <p:nvPr>
            <p:ph idx="7" type="subTitle"/>
          </p:nvPr>
        </p:nvSpPr>
        <p:spPr>
          <a:xfrm>
            <a:off x="3440466" y="3566450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1" name="Google Shape;971;p33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2" name="Google Shape;972;p33"/>
          <p:cNvSpPr txBox="1"/>
          <p:nvPr>
            <p:ph idx="9" type="title"/>
          </p:nvPr>
        </p:nvSpPr>
        <p:spPr>
          <a:xfrm>
            <a:off x="6160938" y="16959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3" name="Google Shape;973;p33"/>
          <p:cNvSpPr txBox="1"/>
          <p:nvPr>
            <p:ph idx="13" type="subTitle"/>
          </p:nvPr>
        </p:nvSpPr>
        <p:spPr>
          <a:xfrm>
            <a:off x="6160932" y="2034313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4" name="Google Shape;974;p33"/>
          <p:cNvSpPr txBox="1"/>
          <p:nvPr>
            <p:ph idx="14" type="title"/>
          </p:nvPr>
        </p:nvSpPr>
        <p:spPr>
          <a:xfrm>
            <a:off x="6160938" y="32204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5" name="Google Shape;975;p33"/>
          <p:cNvSpPr txBox="1"/>
          <p:nvPr>
            <p:ph idx="15" type="subTitle"/>
          </p:nvPr>
        </p:nvSpPr>
        <p:spPr>
          <a:xfrm>
            <a:off x="6160932" y="3566450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6" name="Google Shape;976;p33"/>
          <p:cNvGrpSpPr/>
          <p:nvPr/>
        </p:nvGrpSpPr>
        <p:grpSpPr>
          <a:xfrm>
            <a:off x="713221" y="4527800"/>
            <a:ext cx="1678628" cy="370650"/>
            <a:chOff x="7010771" y="697150"/>
            <a:chExt cx="1678628" cy="370650"/>
          </a:xfrm>
        </p:grpSpPr>
        <p:grpSp>
          <p:nvGrpSpPr>
            <p:cNvPr id="977" name="Google Shape;977;p33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978" name="Google Shape;978;p33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33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33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33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2" name="Google Shape;982;p33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33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3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n columns">
  <p:cSld name="CUSTOM_9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4"/>
          <p:cNvSpPr txBox="1"/>
          <p:nvPr>
            <p:ph idx="1" type="subTitle"/>
          </p:nvPr>
        </p:nvSpPr>
        <p:spPr>
          <a:xfrm>
            <a:off x="1404069" y="2218963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7" name="Google Shape;987;p34"/>
          <p:cNvSpPr txBox="1"/>
          <p:nvPr>
            <p:ph idx="2" type="subTitle"/>
          </p:nvPr>
        </p:nvSpPr>
        <p:spPr>
          <a:xfrm>
            <a:off x="1404044" y="2818850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8" name="Google Shape;988;p34"/>
          <p:cNvSpPr txBox="1"/>
          <p:nvPr>
            <p:ph idx="3" type="subTitle"/>
          </p:nvPr>
        </p:nvSpPr>
        <p:spPr>
          <a:xfrm>
            <a:off x="1404069" y="3418738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9" name="Google Shape;989;p34"/>
          <p:cNvSpPr txBox="1"/>
          <p:nvPr>
            <p:ph idx="4" type="subTitle"/>
          </p:nvPr>
        </p:nvSpPr>
        <p:spPr>
          <a:xfrm>
            <a:off x="1404044" y="4018625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0" name="Google Shape;990;p34"/>
          <p:cNvSpPr txBox="1"/>
          <p:nvPr>
            <p:ph type="title"/>
          </p:nvPr>
        </p:nvSpPr>
        <p:spPr>
          <a:xfrm>
            <a:off x="720000" y="4480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1" name="Google Shape;991;p34"/>
          <p:cNvSpPr txBox="1"/>
          <p:nvPr>
            <p:ph idx="5" type="subTitle"/>
          </p:nvPr>
        </p:nvSpPr>
        <p:spPr>
          <a:xfrm>
            <a:off x="1404069" y="1619075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2" name="Google Shape;992;p34"/>
          <p:cNvSpPr txBox="1"/>
          <p:nvPr>
            <p:ph idx="6" type="subTitle"/>
          </p:nvPr>
        </p:nvSpPr>
        <p:spPr>
          <a:xfrm>
            <a:off x="5366494" y="2218963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3" name="Google Shape;993;p34"/>
          <p:cNvSpPr txBox="1"/>
          <p:nvPr>
            <p:ph idx="7" type="subTitle"/>
          </p:nvPr>
        </p:nvSpPr>
        <p:spPr>
          <a:xfrm>
            <a:off x="5366469" y="2818850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4" name="Google Shape;994;p34"/>
          <p:cNvSpPr txBox="1"/>
          <p:nvPr>
            <p:ph idx="8" type="subTitle"/>
          </p:nvPr>
        </p:nvSpPr>
        <p:spPr>
          <a:xfrm>
            <a:off x="5366494" y="3418738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5" name="Google Shape;995;p34"/>
          <p:cNvSpPr txBox="1"/>
          <p:nvPr>
            <p:ph idx="9" type="subTitle"/>
          </p:nvPr>
        </p:nvSpPr>
        <p:spPr>
          <a:xfrm>
            <a:off x="5366469" y="4018625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6" name="Google Shape;996;p34"/>
          <p:cNvSpPr txBox="1"/>
          <p:nvPr>
            <p:ph idx="13" type="subTitle"/>
          </p:nvPr>
        </p:nvSpPr>
        <p:spPr>
          <a:xfrm>
            <a:off x="5366494" y="1619075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7" name="Google Shape;997;p34"/>
          <p:cNvSpPr txBox="1"/>
          <p:nvPr>
            <p:ph idx="14" type="title"/>
          </p:nvPr>
        </p:nvSpPr>
        <p:spPr>
          <a:xfrm>
            <a:off x="716606" y="1619075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998" name="Google Shape;998;p34"/>
          <p:cNvSpPr txBox="1"/>
          <p:nvPr>
            <p:ph idx="15" type="title"/>
          </p:nvPr>
        </p:nvSpPr>
        <p:spPr>
          <a:xfrm>
            <a:off x="716606" y="2218963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999" name="Google Shape;999;p34"/>
          <p:cNvSpPr txBox="1"/>
          <p:nvPr>
            <p:ph idx="16" type="title"/>
          </p:nvPr>
        </p:nvSpPr>
        <p:spPr>
          <a:xfrm>
            <a:off x="716606" y="2818850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0" name="Google Shape;1000;p34"/>
          <p:cNvSpPr txBox="1"/>
          <p:nvPr>
            <p:ph idx="17" type="title"/>
          </p:nvPr>
        </p:nvSpPr>
        <p:spPr>
          <a:xfrm>
            <a:off x="716606" y="3418738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1" name="Google Shape;1001;p34"/>
          <p:cNvSpPr txBox="1"/>
          <p:nvPr>
            <p:ph idx="18" type="title"/>
          </p:nvPr>
        </p:nvSpPr>
        <p:spPr>
          <a:xfrm>
            <a:off x="716606" y="4018625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2" name="Google Shape;1002;p34"/>
          <p:cNvSpPr txBox="1"/>
          <p:nvPr>
            <p:ph idx="19" type="title"/>
          </p:nvPr>
        </p:nvSpPr>
        <p:spPr>
          <a:xfrm>
            <a:off x="4678731" y="1619075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3" name="Google Shape;1003;p34"/>
          <p:cNvSpPr txBox="1"/>
          <p:nvPr>
            <p:ph idx="20" type="title"/>
          </p:nvPr>
        </p:nvSpPr>
        <p:spPr>
          <a:xfrm>
            <a:off x="4678731" y="2218963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4" name="Google Shape;1004;p34"/>
          <p:cNvSpPr txBox="1"/>
          <p:nvPr>
            <p:ph idx="21" type="title"/>
          </p:nvPr>
        </p:nvSpPr>
        <p:spPr>
          <a:xfrm>
            <a:off x="4678731" y="2818850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5" name="Google Shape;1005;p34"/>
          <p:cNvSpPr txBox="1"/>
          <p:nvPr>
            <p:ph idx="22" type="title"/>
          </p:nvPr>
        </p:nvSpPr>
        <p:spPr>
          <a:xfrm>
            <a:off x="4678731" y="3418738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6" name="Google Shape;1006;p34"/>
          <p:cNvSpPr txBox="1"/>
          <p:nvPr>
            <p:ph idx="23" type="title"/>
          </p:nvPr>
        </p:nvSpPr>
        <p:spPr>
          <a:xfrm>
            <a:off x="4678731" y="4018625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6"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5"/>
          <p:cNvSpPr txBox="1"/>
          <p:nvPr>
            <p:ph type="title"/>
          </p:nvPr>
        </p:nvSpPr>
        <p:spPr>
          <a:xfrm>
            <a:off x="720000" y="1104750"/>
            <a:ext cx="29661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9" name="Google Shape;1009;p35"/>
          <p:cNvSpPr txBox="1"/>
          <p:nvPr>
            <p:ph idx="1" type="subTitle"/>
          </p:nvPr>
        </p:nvSpPr>
        <p:spPr>
          <a:xfrm>
            <a:off x="720000" y="3062325"/>
            <a:ext cx="2966100" cy="9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0" name="Google Shape;1010;p35"/>
          <p:cNvSpPr/>
          <p:nvPr>
            <p:ph idx="2" type="pic"/>
          </p:nvPr>
        </p:nvSpPr>
        <p:spPr>
          <a:xfrm>
            <a:off x="4969347" y="0"/>
            <a:ext cx="41748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11" name="Google Shape;1011;p35"/>
          <p:cNvGrpSpPr/>
          <p:nvPr/>
        </p:nvGrpSpPr>
        <p:grpSpPr>
          <a:xfrm>
            <a:off x="713221" y="204325"/>
            <a:ext cx="1707203" cy="370650"/>
            <a:chOff x="6982196" y="697150"/>
            <a:chExt cx="1707203" cy="370650"/>
          </a:xfrm>
        </p:grpSpPr>
        <p:grpSp>
          <p:nvGrpSpPr>
            <p:cNvPr id="1012" name="Google Shape;1012;p35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1013" name="Google Shape;1013;p35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35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35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35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17" name="Google Shape;1017;p35"/>
            <p:cNvSpPr/>
            <p:nvPr/>
          </p:nvSpPr>
          <p:spPr>
            <a:xfrm>
              <a:off x="6982196" y="87707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7398112" y="86205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1">
  <p:cSld name="CUSTOM_6_1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36"/>
          <p:cNvSpPr txBox="1"/>
          <p:nvPr>
            <p:ph idx="1" type="subTitle"/>
          </p:nvPr>
        </p:nvSpPr>
        <p:spPr>
          <a:xfrm>
            <a:off x="720000" y="2779372"/>
            <a:ext cx="22614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2" name="Google Shape;1022;p36"/>
          <p:cNvSpPr txBox="1"/>
          <p:nvPr>
            <p:ph type="title"/>
          </p:nvPr>
        </p:nvSpPr>
        <p:spPr>
          <a:xfrm>
            <a:off x="720000" y="1291928"/>
            <a:ext cx="22614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58" name="Google Shape;158;p47"/>
          <p:cNvGrpSpPr/>
          <p:nvPr/>
        </p:nvGrpSpPr>
        <p:grpSpPr>
          <a:xfrm>
            <a:off x="86895" y="-89411"/>
            <a:ext cx="8909125" cy="5316751"/>
            <a:chOff x="86895" y="-89411"/>
            <a:chExt cx="8909125" cy="5316751"/>
          </a:xfrm>
        </p:grpSpPr>
        <p:grpSp>
          <p:nvGrpSpPr>
            <p:cNvPr id="159" name="Google Shape;159;p47"/>
            <p:cNvGrpSpPr/>
            <p:nvPr/>
          </p:nvGrpSpPr>
          <p:grpSpPr>
            <a:xfrm rot="10800000">
              <a:off x="715112" y="4823089"/>
              <a:ext cx="777449" cy="404251"/>
              <a:chOff x="-794166" y="-3748111"/>
              <a:chExt cx="777449" cy="404251"/>
            </a:xfrm>
          </p:grpSpPr>
          <p:sp>
            <p:nvSpPr>
              <p:cNvPr id="160" name="Google Shape;160;p47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47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47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47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47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47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47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47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47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47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47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47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47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47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47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5" name="Google Shape;175;p47"/>
            <p:cNvSpPr/>
            <p:nvPr/>
          </p:nvSpPr>
          <p:spPr>
            <a:xfrm rot="10800000">
              <a:off x="7550745" y="4967579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76" name="Google Shape;176;p47"/>
            <p:cNvSpPr/>
            <p:nvPr/>
          </p:nvSpPr>
          <p:spPr>
            <a:xfrm rot="10800000">
              <a:off x="86895" y="3734267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177" name="Google Shape;177;p47"/>
            <p:cNvGrpSpPr/>
            <p:nvPr/>
          </p:nvGrpSpPr>
          <p:grpSpPr>
            <a:xfrm rot="10800000">
              <a:off x="7194587" y="-89411"/>
              <a:ext cx="777449" cy="404251"/>
              <a:chOff x="-794166" y="-3748111"/>
              <a:chExt cx="777449" cy="404251"/>
            </a:xfrm>
          </p:grpSpPr>
          <p:sp>
            <p:nvSpPr>
              <p:cNvPr id="178" name="Google Shape;178;p47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47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47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47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47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47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47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47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47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47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47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47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47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47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47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3" name="Google Shape;193;p47"/>
            <p:cNvSpPr/>
            <p:nvPr/>
          </p:nvSpPr>
          <p:spPr>
            <a:xfrm rot="10800000">
              <a:off x="8862220" y="105344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94" name="Google Shape;194;p47"/>
          <p:cNvGrpSpPr/>
          <p:nvPr/>
        </p:nvGrpSpPr>
        <p:grpSpPr>
          <a:xfrm>
            <a:off x="220688" y="187819"/>
            <a:ext cx="9609133" cy="4805309"/>
            <a:chOff x="220688" y="187819"/>
            <a:chExt cx="9609133" cy="4805309"/>
          </a:xfrm>
        </p:grpSpPr>
        <p:sp>
          <p:nvSpPr>
            <p:cNvPr id="195" name="Google Shape;195;p47"/>
            <p:cNvSpPr/>
            <p:nvPr/>
          </p:nvSpPr>
          <p:spPr>
            <a:xfrm flipH="1" rot="10800000">
              <a:off x="8324385" y="4702305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6" name="Google Shape;196;p47"/>
            <p:cNvGrpSpPr/>
            <p:nvPr/>
          </p:nvGrpSpPr>
          <p:grpSpPr>
            <a:xfrm>
              <a:off x="220688" y="187819"/>
              <a:ext cx="495847" cy="493175"/>
              <a:chOff x="-4118225" y="3253275"/>
              <a:chExt cx="292225" cy="290650"/>
            </a:xfrm>
          </p:grpSpPr>
          <p:sp>
            <p:nvSpPr>
              <p:cNvPr id="197" name="Google Shape;197;p47"/>
              <p:cNvSpPr/>
              <p:nvPr/>
            </p:nvSpPr>
            <p:spPr>
              <a:xfrm>
                <a:off x="-4118225" y="3287125"/>
                <a:ext cx="256725" cy="256800"/>
              </a:xfrm>
              <a:custGeom>
                <a:rect b="b" l="l" r="r" t="t"/>
                <a:pathLst>
                  <a:path extrusionOk="0" h="10272" w="10269">
                    <a:moveTo>
                      <a:pt x="5104" y="1"/>
                    </a:moveTo>
                    <a:cubicBezTo>
                      <a:pt x="2268" y="1"/>
                      <a:pt x="0" y="2301"/>
                      <a:pt x="0" y="5136"/>
                    </a:cubicBezTo>
                    <a:cubicBezTo>
                      <a:pt x="0" y="7972"/>
                      <a:pt x="2268" y="10271"/>
                      <a:pt x="5104" y="10271"/>
                    </a:cubicBezTo>
                    <a:cubicBezTo>
                      <a:pt x="7939" y="10271"/>
                      <a:pt x="10239" y="8003"/>
                      <a:pt x="10239" y="5168"/>
                    </a:cubicBezTo>
                    <a:cubicBezTo>
                      <a:pt x="10268" y="4993"/>
                      <a:pt x="10108" y="4818"/>
                      <a:pt x="9910" y="4818"/>
                    </a:cubicBezTo>
                    <a:cubicBezTo>
                      <a:pt x="9894" y="4818"/>
                      <a:pt x="9877" y="4819"/>
                      <a:pt x="9861" y="4821"/>
                    </a:cubicBezTo>
                    <a:lnTo>
                      <a:pt x="5797" y="4821"/>
                    </a:lnTo>
                    <a:cubicBezTo>
                      <a:pt x="5639" y="4821"/>
                      <a:pt x="5450" y="4695"/>
                      <a:pt x="5450" y="4506"/>
                    </a:cubicBezTo>
                    <a:lnTo>
                      <a:pt x="5450" y="347"/>
                    </a:lnTo>
                    <a:cubicBezTo>
                      <a:pt x="5450" y="158"/>
                      <a:pt x="5324" y="1"/>
                      <a:pt x="51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47"/>
              <p:cNvSpPr/>
              <p:nvPr/>
            </p:nvSpPr>
            <p:spPr>
              <a:xfrm>
                <a:off x="-3963850" y="3253275"/>
                <a:ext cx="137850" cy="137850"/>
              </a:xfrm>
              <a:custGeom>
                <a:rect b="b" l="l" r="r" t="t"/>
                <a:pathLst>
                  <a:path extrusionOk="0" h="5514" w="5514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5135"/>
                    </a:lnTo>
                    <a:cubicBezTo>
                      <a:pt x="0" y="5356"/>
                      <a:pt x="158" y="5514"/>
                      <a:pt x="347" y="5514"/>
                    </a:cubicBezTo>
                    <a:lnTo>
                      <a:pt x="5167" y="5514"/>
                    </a:lnTo>
                    <a:cubicBezTo>
                      <a:pt x="5356" y="5514"/>
                      <a:pt x="5513" y="5356"/>
                      <a:pt x="5513" y="5135"/>
                    </a:cubicBezTo>
                    <a:cubicBezTo>
                      <a:pt x="5513" y="2269"/>
                      <a:pt x="3182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2">
  <p:cSld name="CUSTOM_6_1_1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5" name="Google Shape;1025;p37"/>
          <p:cNvSpPr txBox="1"/>
          <p:nvPr>
            <p:ph idx="1" type="body"/>
          </p:nvPr>
        </p:nvSpPr>
        <p:spPr>
          <a:xfrm>
            <a:off x="720000" y="1294350"/>
            <a:ext cx="44616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79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_1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8"/>
          <p:cNvSpPr txBox="1"/>
          <p:nvPr>
            <p:ph type="title"/>
          </p:nvPr>
        </p:nvSpPr>
        <p:spPr>
          <a:xfrm>
            <a:off x="720000" y="445025"/>
            <a:ext cx="77040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2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39"/>
          <p:cNvSpPr txBox="1"/>
          <p:nvPr>
            <p:ph type="title"/>
          </p:nvPr>
        </p:nvSpPr>
        <p:spPr>
          <a:xfrm>
            <a:off x="2090100" y="2436775"/>
            <a:ext cx="3978300" cy="14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0" name="Google Shape;1030;p39"/>
          <p:cNvSpPr txBox="1"/>
          <p:nvPr>
            <p:ph idx="2" type="title"/>
          </p:nvPr>
        </p:nvSpPr>
        <p:spPr>
          <a:xfrm>
            <a:off x="713225" y="2436775"/>
            <a:ext cx="1252800" cy="2167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031" name="Google Shape;1031;p39"/>
          <p:cNvSpPr txBox="1"/>
          <p:nvPr>
            <p:ph idx="1" type="subTitle"/>
          </p:nvPr>
        </p:nvSpPr>
        <p:spPr>
          <a:xfrm>
            <a:off x="2090100" y="4251775"/>
            <a:ext cx="3978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2_1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40"/>
          <p:cNvSpPr txBox="1"/>
          <p:nvPr>
            <p:ph type="title"/>
          </p:nvPr>
        </p:nvSpPr>
        <p:spPr>
          <a:xfrm>
            <a:off x="713225" y="2698200"/>
            <a:ext cx="43731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4" name="Google Shape;1034;p40"/>
          <p:cNvSpPr txBox="1"/>
          <p:nvPr>
            <p:ph idx="2" type="title"/>
          </p:nvPr>
        </p:nvSpPr>
        <p:spPr>
          <a:xfrm>
            <a:off x="713225" y="539488"/>
            <a:ext cx="1248900" cy="2075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035" name="Google Shape;1035;p40"/>
          <p:cNvSpPr txBox="1"/>
          <p:nvPr>
            <p:ph idx="1" type="subTitle"/>
          </p:nvPr>
        </p:nvSpPr>
        <p:spPr>
          <a:xfrm>
            <a:off x="713225" y="4201100"/>
            <a:ext cx="4373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2_1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41"/>
          <p:cNvSpPr txBox="1"/>
          <p:nvPr>
            <p:ph type="title"/>
          </p:nvPr>
        </p:nvSpPr>
        <p:spPr>
          <a:xfrm>
            <a:off x="3819525" y="2694650"/>
            <a:ext cx="4611300" cy="14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8" name="Google Shape;1038;p41"/>
          <p:cNvSpPr txBox="1"/>
          <p:nvPr>
            <p:ph idx="2" type="title"/>
          </p:nvPr>
        </p:nvSpPr>
        <p:spPr>
          <a:xfrm>
            <a:off x="7181875" y="539500"/>
            <a:ext cx="1248900" cy="2075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039" name="Google Shape;1039;p41"/>
          <p:cNvSpPr txBox="1"/>
          <p:nvPr>
            <p:ph idx="1" type="subTitle"/>
          </p:nvPr>
        </p:nvSpPr>
        <p:spPr>
          <a:xfrm>
            <a:off x="4603075" y="4253975"/>
            <a:ext cx="38277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42"/>
          <p:cNvGrpSpPr/>
          <p:nvPr/>
        </p:nvGrpSpPr>
        <p:grpSpPr>
          <a:xfrm>
            <a:off x="143863" y="4543946"/>
            <a:ext cx="801896" cy="515004"/>
            <a:chOff x="1229388" y="669059"/>
            <a:chExt cx="801896" cy="515004"/>
          </a:xfrm>
        </p:grpSpPr>
        <p:grpSp>
          <p:nvGrpSpPr>
            <p:cNvPr id="1042" name="Google Shape;1042;p42"/>
            <p:cNvGrpSpPr/>
            <p:nvPr/>
          </p:nvGrpSpPr>
          <p:grpSpPr>
            <a:xfrm>
              <a:off x="1229388" y="813412"/>
              <a:ext cx="457313" cy="370651"/>
              <a:chOff x="955700" y="-622436"/>
              <a:chExt cx="457313" cy="370651"/>
            </a:xfrm>
          </p:grpSpPr>
          <p:sp>
            <p:nvSpPr>
              <p:cNvPr id="1043" name="Google Shape;1043;p42"/>
              <p:cNvSpPr/>
              <p:nvPr/>
            </p:nvSpPr>
            <p:spPr>
              <a:xfrm>
                <a:off x="1243274" y="-622436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42"/>
              <p:cNvSpPr/>
              <p:nvPr/>
            </p:nvSpPr>
            <p:spPr>
              <a:xfrm>
                <a:off x="1053673" y="-620166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42"/>
              <p:cNvSpPr/>
              <p:nvPr/>
            </p:nvSpPr>
            <p:spPr>
              <a:xfrm>
                <a:off x="1024670" y="-582315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42"/>
              <p:cNvSpPr/>
              <p:nvPr/>
            </p:nvSpPr>
            <p:spPr>
              <a:xfrm>
                <a:off x="955700" y="-436298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7" name="Google Shape;1047;p42"/>
            <p:cNvSpPr/>
            <p:nvPr/>
          </p:nvSpPr>
          <p:spPr>
            <a:xfrm>
              <a:off x="1886949" y="66905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8" name="Google Shape;1048;p42"/>
          <p:cNvGrpSpPr/>
          <p:nvPr/>
        </p:nvGrpSpPr>
        <p:grpSpPr>
          <a:xfrm>
            <a:off x="8125142" y="57869"/>
            <a:ext cx="962076" cy="851246"/>
            <a:chOff x="7647704" y="539494"/>
            <a:chExt cx="962076" cy="851246"/>
          </a:xfrm>
        </p:grpSpPr>
        <p:grpSp>
          <p:nvGrpSpPr>
            <p:cNvPr id="1049" name="Google Shape;1049;p42"/>
            <p:cNvGrpSpPr/>
            <p:nvPr/>
          </p:nvGrpSpPr>
          <p:grpSpPr>
            <a:xfrm>
              <a:off x="7890242" y="827362"/>
              <a:ext cx="601191" cy="368434"/>
              <a:chOff x="-4112725" y="1691025"/>
              <a:chExt cx="2381898" cy="1459722"/>
            </a:xfrm>
          </p:grpSpPr>
          <p:sp>
            <p:nvSpPr>
              <p:cNvPr id="1050" name="Google Shape;1050;p42"/>
              <p:cNvSpPr/>
              <p:nvPr/>
            </p:nvSpPr>
            <p:spPr>
              <a:xfrm>
                <a:off x="-4111422" y="1691025"/>
                <a:ext cx="2380592" cy="1377403"/>
              </a:xfrm>
              <a:custGeom>
                <a:rect b="b" l="l" r="r" t="t"/>
                <a:pathLst>
                  <a:path extrusionOk="0" h="6342" w="10961">
                    <a:moveTo>
                      <a:pt x="3623" y="0"/>
                    </a:moveTo>
                    <a:lnTo>
                      <a:pt x="1" y="2104"/>
                    </a:lnTo>
                    <a:lnTo>
                      <a:pt x="7338" y="6341"/>
                    </a:lnTo>
                    <a:lnTo>
                      <a:pt x="10960" y="4236"/>
                    </a:lnTo>
                    <a:lnTo>
                      <a:pt x="36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42"/>
              <p:cNvSpPr/>
              <p:nvPr/>
            </p:nvSpPr>
            <p:spPr>
              <a:xfrm>
                <a:off x="-2518783" y="2611036"/>
                <a:ext cx="787956" cy="539711"/>
              </a:xfrm>
              <a:custGeom>
                <a:rect b="b" l="l" r="r" t="t"/>
                <a:pathLst>
                  <a:path extrusionOk="0" h="2485" w="3628">
                    <a:moveTo>
                      <a:pt x="3627" y="0"/>
                    </a:moveTo>
                    <a:lnTo>
                      <a:pt x="5" y="2105"/>
                    </a:lnTo>
                    <a:lnTo>
                      <a:pt x="0" y="2484"/>
                    </a:lnTo>
                    <a:lnTo>
                      <a:pt x="3622" y="380"/>
                    </a:lnTo>
                    <a:lnTo>
                      <a:pt x="36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42"/>
              <p:cNvSpPr/>
              <p:nvPr/>
            </p:nvSpPr>
            <p:spPr>
              <a:xfrm>
                <a:off x="-4112725" y="2147990"/>
                <a:ext cx="1595025" cy="1002755"/>
              </a:xfrm>
              <a:custGeom>
                <a:rect b="b" l="l" r="r" t="t"/>
                <a:pathLst>
                  <a:path extrusionOk="0" h="4617" w="7344">
                    <a:moveTo>
                      <a:pt x="7" y="0"/>
                    </a:moveTo>
                    <a:lnTo>
                      <a:pt x="1" y="381"/>
                    </a:lnTo>
                    <a:lnTo>
                      <a:pt x="7339" y="4616"/>
                    </a:lnTo>
                    <a:lnTo>
                      <a:pt x="7344" y="423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42"/>
              <p:cNvSpPr/>
              <p:nvPr/>
            </p:nvSpPr>
            <p:spPr>
              <a:xfrm>
                <a:off x="-3609718" y="1978148"/>
                <a:ext cx="1386091" cy="802508"/>
              </a:xfrm>
              <a:custGeom>
                <a:rect b="b" l="l" r="r" t="t"/>
                <a:pathLst>
                  <a:path extrusionOk="0" h="3695" w="6382">
                    <a:moveTo>
                      <a:pt x="3164" y="1033"/>
                    </a:moveTo>
                    <a:cubicBezTo>
                      <a:pt x="3510" y="1033"/>
                      <a:pt x="3857" y="1109"/>
                      <a:pt x="4123" y="1262"/>
                    </a:cubicBezTo>
                    <a:cubicBezTo>
                      <a:pt x="4652" y="1569"/>
                      <a:pt x="4656" y="2065"/>
                      <a:pt x="4128" y="2372"/>
                    </a:cubicBezTo>
                    <a:cubicBezTo>
                      <a:pt x="3865" y="2525"/>
                      <a:pt x="3519" y="2602"/>
                      <a:pt x="3173" y="2602"/>
                    </a:cubicBezTo>
                    <a:cubicBezTo>
                      <a:pt x="2826" y="2602"/>
                      <a:pt x="2479" y="2525"/>
                      <a:pt x="2215" y="2372"/>
                    </a:cubicBezTo>
                    <a:lnTo>
                      <a:pt x="2213" y="2372"/>
                    </a:lnTo>
                    <a:cubicBezTo>
                      <a:pt x="1684" y="2065"/>
                      <a:pt x="1681" y="1569"/>
                      <a:pt x="2208" y="1262"/>
                    </a:cubicBezTo>
                    <a:cubicBezTo>
                      <a:pt x="2471" y="1109"/>
                      <a:pt x="2817" y="1033"/>
                      <a:pt x="3164" y="1033"/>
                    </a:cubicBezTo>
                    <a:close/>
                    <a:moveTo>
                      <a:pt x="2370" y="1"/>
                    </a:moveTo>
                    <a:cubicBezTo>
                      <a:pt x="2082" y="75"/>
                      <a:pt x="1771" y="112"/>
                      <a:pt x="1461" y="112"/>
                    </a:cubicBezTo>
                    <a:cubicBezTo>
                      <a:pt x="1204" y="112"/>
                      <a:pt x="947" y="87"/>
                      <a:pt x="702" y="36"/>
                    </a:cubicBezTo>
                    <a:lnTo>
                      <a:pt x="9" y="438"/>
                    </a:lnTo>
                    <a:cubicBezTo>
                      <a:pt x="193" y="729"/>
                      <a:pt x="190" y="1051"/>
                      <a:pt x="0" y="1341"/>
                    </a:cubicBezTo>
                    <a:lnTo>
                      <a:pt x="4076" y="3695"/>
                    </a:lnTo>
                    <a:cubicBezTo>
                      <a:pt x="4340" y="3638"/>
                      <a:pt x="4609" y="3609"/>
                      <a:pt x="4877" y="3609"/>
                    </a:cubicBezTo>
                    <a:cubicBezTo>
                      <a:pt x="5092" y="3609"/>
                      <a:pt x="5307" y="3628"/>
                      <a:pt x="5520" y="3664"/>
                    </a:cubicBezTo>
                    <a:lnTo>
                      <a:pt x="6288" y="3218"/>
                    </a:lnTo>
                    <a:cubicBezTo>
                      <a:pt x="6134" y="2922"/>
                      <a:pt x="6166" y="2602"/>
                      <a:pt x="6381" y="2318"/>
                    </a:cubicBezTo>
                    <a:lnTo>
                      <a:pt x="2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42"/>
              <p:cNvSpPr/>
              <p:nvPr/>
            </p:nvSpPr>
            <p:spPr>
              <a:xfrm>
                <a:off x="-3083254" y="2270702"/>
                <a:ext cx="323392" cy="187650"/>
              </a:xfrm>
              <a:custGeom>
                <a:rect b="b" l="l" r="r" t="t"/>
                <a:pathLst>
                  <a:path extrusionOk="0" h="864" w="1489">
                    <a:moveTo>
                      <a:pt x="1337" y="0"/>
                    </a:moveTo>
                    <a:lnTo>
                      <a:pt x="1249" y="50"/>
                    </a:lnTo>
                    <a:cubicBezTo>
                      <a:pt x="1190" y="29"/>
                      <a:pt x="1127" y="18"/>
                      <a:pt x="1065" y="18"/>
                    </a:cubicBezTo>
                    <a:cubicBezTo>
                      <a:pt x="1045" y="18"/>
                      <a:pt x="1026" y="19"/>
                      <a:pt x="1007" y="21"/>
                    </a:cubicBezTo>
                    <a:cubicBezTo>
                      <a:pt x="920" y="32"/>
                      <a:pt x="838" y="62"/>
                      <a:pt x="764" y="106"/>
                    </a:cubicBezTo>
                    <a:cubicBezTo>
                      <a:pt x="708" y="138"/>
                      <a:pt x="669" y="171"/>
                      <a:pt x="646" y="205"/>
                    </a:cubicBezTo>
                    <a:cubicBezTo>
                      <a:pt x="625" y="235"/>
                      <a:pt x="613" y="269"/>
                      <a:pt x="608" y="306"/>
                    </a:cubicBezTo>
                    <a:cubicBezTo>
                      <a:pt x="605" y="338"/>
                      <a:pt x="607" y="371"/>
                      <a:pt x="614" y="404"/>
                    </a:cubicBezTo>
                    <a:cubicBezTo>
                      <a:pt x="620" y="435"/>
                      <a:pt x="624" y="467"/>
                      <a:pt x="627" y="498"/>
                    </a:cubicBezTo>
                    <a:cubicBezTo>
                      <a:pt x="629" y="528"/>
                      <a:pt x="624" y="557"/>
                      <a:pt x="613" y="585"/>
                    </a:cubicBezTo>
                    <a:cubicBezTo>
                      <a:pt x="602" y="612"/>
                      <a:pt x="576" y="638"/>
                      <a:pt x="535" y="662"/>
                    </a:cubicBezTo>
                    <a:cubicBezTo>
                      <a:pt x="500" y="683"/>
                      <a:pt x="460" y="697"/>
                      <a:pt x="419" y="699"/>
                    </a:cubicBezTo>
                    <a:cubicBezTo>
                      <a:pt x="385" y="698"/>
                      <a:pt x="352" y="689"/>
                      <a:pt x="323" y="672"/>
                    </a:cubicBezTo>
                    <a:cubicBezTo>
                      <a:pt x="293" y="656"/>
                      <a:pt x="277" y="638"/>
                      <a:pt x="277" y="618"/>
                    </a:cubicBezTo>
                    <a:cubicBezTo>
                      <a:pt x="277" y="597"/>
                      <a:pt x="298" y="574"/>
                      <a:pt x="341" y="549"/>
                    </a:cubicBezTo>
                    <a:lnTo>
                      <a:pt x="433" y="496"/>
                    </a:lnTo>
                    <a:lnTo>
                      <a:pt x="257" y="394"/>
                    </a:lnTo>
                    <a:lnTo>
                      <a:pt x="175" y="441"/>
                    </a:lnTo>
                    <a:cubicBezTo>
                      <a:pt x="95" y="487"/>
                      <a:pt x="47" y="535"/>
                      <a:pt x="30" y="582"/>
                    </a:cubicBezTo>
                    <a:cubicBezTo>
                      <a:pt x="14" y="631"/>
                      <a:pt x="33" y="679"/>
                      <a:pt x="87" y="725"/>
                    </a:cubicBezTo>
                    <a:lnTo>
                      <a:pt x="0" y="776"/>
                    </a:lnTo>
                    <a:lnTo>
                      <a:pt x="154" y="864"/>
                    </a:lnTo>
                    <a:lnTo>
                      <a:pt x="240" y="814"/>
                    </a:lnTo>
                    <a:cubicBezTo>
                      <a:pt x="301" y="838"/>
                      <a:pt x="365" y="850"/>
                      <a:pt x="431" y="850"/>
                    </a:cubicBezTo>
                    <a:cubicBezTo>
                      <a:pt x="449" y="850"/>
                      <a:pt x="468" y="849"/>
                      <a:pt x="487" y="847"/>
                    </a:cubicBezTo>
                    <a:cubicBezTo>
                      <a:pt x="574" y="836"/>
                      <a:pt x="658" y="808"/>
                      <a:pt x="733" y="763"/>
                    </a:cubicBezTo>
                    <a:cubicBezTo>
                      <a:pt x="790" y="730"/>
                      <a:pt x="830" y="697"/>
                      <a:pt x="851" y="663"/>
                    </a:cubicBezTo>
                    <a:cubicBezTo>
                      <a:pt x="873" y="633"/>
                      <a:pt x="885" y="598"/>
                      <a:pt x="889" y="562"/>
                    </a:cubicBezTo>
                    <a:cubicBezTo>
                      <a:pt x="892" y="529"/>
                      <a:pt x="890" y="496"/>
                      <a:pt x="883" y="464"/>
                    </a:cubicBezTo>
                    <a:cubicBezTo>
                      <a:pt x="876" y="434"/>
                      <a:pt x="872" y="402"/>
                      <a:pt x="869" y="370"/>
                    </a:cubicBezTo>
                    <a:cubicBezTo>
                      <a:pt x="868" y="341"/>
                      <a:pt x="873" y="310"/>
                      <a:pt x="884" y="283"/>
                    </a:cubicBezTo>
                    <a:cubicBezTo>
                      <a:pt x="894" y="255"/>
                      <a:pt x="919" y="230"/>
                      <a:pt x="960" y="206"/>
                    </a:cubicBezTo>
                    <a:cubicBezTo>
                      <a:pt x="995" y="184"/>
                      <a:pt x="1035" y="171"/>
                      <a:pt x="1077" y="168"/>
                    </a:cubicBezTo>
                    <a:cubicBezTo>
                      <a:pt x="1079" y="168"/>
                      <a:pt x="1081" y="168"/>
                      <a:pt x="1082" y="168"/>
                    </a:cubicBezTo>
                    <a:cubicBezTo>
                      <a:pt x="1114" y="168"/>
                      <a:pt x="1144" y="177"/>
                      <a:pt x="1171" y="193"/>
                    </a:cubicBezTo>
                    <a:cubicBezTo>
                      <a:pt x="1201" y="210"/>
                      <a:pt x="1215" y="227"/>
                      <a:pt x="1214" y="248"/>
                    </a:cubicBezTo>
                    <a:cubicBezTo>
                      <a:pt x="1213" y="268"/>
                      <a:pt x="1190" y="290"/>
                      <a:pt x="1147" y="315"/>
                    </a:cubicBezTo>
                    <a:lnTo>
                      <a:pt x="1100" y="343"/>
                    </a:lnTo>
                    <a:lnTo>
                      <a:pt x="1277" y="445"/>
                    </a:lnTo>
                    <a:lnTo>
                      <a:pt x="1314" y="425"/>
                    </a:lnTo>
                    <a:cubicBezTo>
                      <a:pt x="1395" y="377"/>
                      <a:pt x="1441" y="329"/>
                      <a:pt x="1458" y="281"/>
                    </a:cubicBezTo>
                    <a:cubicBezTo>
                      <a:pt x="1474" y="233"/>
                      <a:pt x="1455" y="186"/>
                      <a:pt x="1401" y="139"/>
                    </a:cubicBezTo>
                    <a:lnTo>
                      <a:pt x="1489" y="89"/>
                    </a:lnTo>
                    <a:lnTo>
                      <a:pt x="13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5" name="Google Shape;1055;p42"/>
            <p:cNvSpPr/>
            <p:nvPr/>
          </p:nvSpPr>
          <p:spPr>
            <a:xfrm>
              <a:off x="7647704" y="65920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8491421" y="127645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8340314" y="5394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9" name="Google Shape;1059;p43"/>
          <p:cNvGrpSpPr/>
          <p:nvPr/>
        </p:nvGrpSpPr>
        <p:grpSpPr>
          <a:xfrm>
            <a:off x="3779436" y="4713859"/>
            <a:ext cx="1585128" cy="350005"/>
            <a:chOff x="7010771" y="697150"/>
            <a:chExt cx="1678628" cy="370650"/>
          </a:xfrm>
        </p:grpSpPr>
        <p:grpSp>
          <p:nvGrpSpPr>
            <p:cNvPr id="1060" name="Google Shape;1060;p43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1061" name="Google Shape;1061;p43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43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43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43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5" name="Google Shape;1065;p43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8" name="Google Shape;1068;p43"/>
          <p:cNvGrpSpPr/>
          <p:nvPr/>
        </p:nvGrpSpPr>
        <p:grpSpPr>
          <a:xfrm flipH="1">
            <a:off x="3944040" y="101724"/>
            <a:ext cx="1255918" cy="380978"/>
            <a:chOff x="2456262" y="827362"/>
            <a:chExt cx="1255918" cy="380978"/>
          </a:xfrm>
        </p:grpSpPr>
        <p:grpSp>
          <p:nvGrpSpPr>
            <p:cNvPr id="1069" name="Google Shape;1069;p43"/>
            <p:cNvGrpSpPr/>
            <p:nvPr/>
          </p:nvGrpSpPr>
          <p:grpSpPr>
            <a:xfrm>
              <a:off x="2796617" y="827362"/>
              <a:ext cx="601191" cy="368434"/>
              <a:chOff x="-4112725" y="1691025"/>
              <a:chExt cx="2381898" cy="1459722"/>
            </a:xfrm>
          </p:grpSpPr>
          <p:sp>
            <p:nvSpPr>
              <p:cNvPr id="1070" name="Google Shape;1070;p43"/>
              <p:cNvSpPr/>
              <p:nvPr/>
            </p:nvSpPr>
            <p:spPr>
              <a:xfrm>
                <a:off x="-4111422" y="1691025"/>
                <a:ext cx="2380592" cy="1377403"/>
              </a:xfrm>
              <a:custGeom>
                <a:rect b="b" l="l" r="r" t="t"/>
                <a:pathLst>
                  <a:path extrusionOk="0" h="6342" w="10961">
                    <a:moveTo>
                      <a:pt x="3623" y="0"/>
                    </a:moveTo>
                    <a:lnTo>
                      <a:pt x="1" y="2104"/>
                    </a:lnTo>
                    <a:lnTo>
                      <a:pt x="7338" y="6341"/>
                    </a:lnTo>
                    <a:lnTo>
                      <a:pt x="10960" y="4236"/>
                    </a:lnTo>
                    <a:lnTo>
                      <a:pt x="36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43"/>
              <p:cNvSpPr/>
              <p:nvPr/>
            </p:nvSpPr>
            <p:spPr>
              <a:xfrm>
                <a:off x="-2518783" y="2611036"/>
                <a:ext cx="787956" cy="539711"/>
              </a:xfrm>
              <a:custGeom>
                <a:rect b="b" l="l" r="r" t="t"/>
                <a:pathLst>
                  <a:path extrusionOk="0" h="2485" w="3628">
                    <a:moveTo>
                      <a:pt x="3627" y="0"/>
                    </a:moveTo>
                    <a:lnTo>
                      <a:pt x="5" y="2105"/>
                    </a:lnTo>
                    <a:lnTo>
                      <a:pt x="0" y="2484"/>
                    </a:lnTo>
                    <a:lnTo>
                      <a:pt x="3622" y="380"/>
                    </a:lnTo>
                    <a:lnTo>
                      <a:pt x="36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43"/>
              <p:cNvSpPr/>
              <p:nvPr/>
            </p:nvSpPr>
            <p:spPr>
              <a:xfrm>
                <a:off x="-4112725" y="2147990"/>
                <a:ext cx="1595025" cy="1002755"/>
              </a:xfrm>
              <a:custGeom>
                <a:rect b="b" l="l" r="r" t="t"/>
                <a:pathLst>
                  <a:path extrusionOk="0" h="4617" w="7344">
                    <a:moveTo>
                      <a:pt x="7" y="0"/>
                    </a:moveTo>
                    <a:lnTo>
                      <a:pt x="1" y="381"/>
                    </a:lnTo>
                    <a:lnTo>
                      <a:pt x="7339" y="4616"/>
                    </a:lnTo>
                    <a:lnTo>
                      <a:pt x="7344" y="423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43"/>
              <p:cNvSpPr/>
              <p:nvPr/>
            </p:nvSpPr>
            <p:spPr>
              <a:xfrm>
                <a:off x="-3609718" y="1978148"/>
                <a:ext cx="1386091" cy="802508"/>
              </a:xfrm>
              <a:custGeom>
                <a:rect b="b" l="l" r="r" t="t"/>
                <a:pathLst>
                  <a:path extrusionOk="0" h="3695" w="6382">
                    <a:moveTo>
                      <a:pt x="3164" y="1033"/>
                    </a:moveTo>
                    <a:cubicBezTo>
                      <a:pt x="3510" y="1033"/>
                      <a:pt x="3857" y="1109"/>
                      <a:pt x="4123" y="1262"/>
                    </a:cubicBezTo>
                    <a:cubicBezTo>
                      <a:pt x="4652" y="1569"/>
                      <a:pt x="4656" y="2065"/>
                      <a:pt x="4128" y="2372"/>
                    </a:cubicBezTo>
                    <a:cubicBezTo>
                      <a:pt x="3865" y="2525"/>
                      <a:pt x="3519" y="2602"/>
                      <a:pt x="3173" y="2602"/>
                    </a:cubicBezTo>
                    <a:cubicBezTo>
                      <a:pt x="2826" y="2602"/>
                      <a:pt x="2479" y="2525"/>
                      <a:pt x="2215" y="2372"/>
                    </a:cubicBezTo>
                    <a:lnTo>
                      <a:pt x="2213" y="2372"/>
                    </a:lnTo>
                    <a:cubicBezTo>
                      <a:pt x="1684" y="2065"/>
                      <a:pt x="1681" y="1569"/>
                      <a:pt x="2208" y="1262"/>
                    </a:cubicBezTo>
                    <a:cubicBezTo>
                      <a:pt x="2471" y="1109"/>
                      <a:pt x="2817" y="1033"/>
                      <a:pt x="3164" y="1033"/>
                    </a:cubicBezTo>
                    <a:close/>
                    <a:moveTo>
                      <a:pt x="2370" y="1"/>
                    </a:moveTo>
                    <a:cubicBezTo>
                      <a:pt x="2082" y="75"/>
                      <a:pt x="1771" y="112"/>
                      <a:pt x="1461" y="112"/>
                    </a:cubicBezTo>
                    <a:cubicBezTo>
                      <a:pt x="1204" y="112"/>
                      <a:pt x="947" y="87"/>
                      <a:pt x="702" y="36"/>
                    </a:cubicBezTo>
                    <a:lnTo>
                      <a:pt x="9" y="438"/>
                    </a:lnTo>
                    <a:cubicBezTo>
                      <a:pt x="193" y="729"/>
                      <a:pt x="190" y="1051"/>
                      <a:pt x="0" y="1341"/>
                    </a:cubicBezTo>
                    <a:lnTo>
                      <a:pt x="4076" y="3695"/>
                    </a:lnTo>
                    <a:cubicBezTo>
                      <a:pt x="4340" y="3638"/>
                      <a:pt x="4609" y="3609"/>
                      <a:pt x="4877" y="3609"/>
                    </a:cubicBezTo>
                    <a:cubicBezTo>
                      <a:pt x="5092" y="3609"/>
                      <a:pt x="5307" y="3628"/>
                      <a:pt x="5520" y="3664"/>
                    </a:cubicBezTo>
                    <a:lnTo>
                      <a:pt x="6288" y="3218"/>
                    </a:lnTo>
                    <a:cubicBezTo>
                      <a:pt x="6134" y="2922"/>
                      <a:pt x="6166" y="2602"/>
                      <a:pt x="6381" y="2318"/>
                    </a:cubicBezTo>
                    <a:lnTo>
                      <a:pt x="2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43"/>
              <p:cNvSpPr/>
              <p:nvPr/>
            </p:nvSpPr>
            <p:spPr>
              <a:xfrm>
                <a:off x="-3083254" y="2270702"/>
                <a:ext cx="323392" cy="187650"/>
              </a:xfrm>
              <a:custGeom>
                <a:rect b="b" l="l" r="r" t="t"/>
                <a:pathLst>
                  <a:path extrusionOk="0" h="864" w="1489">
                    <a:moveTo>
                      <a:pt x="1337" y="0"/>
                    </a:moveTo>
                    <a:lnTo>
                      <a:pt x="1249" y="50"/>
                    </a:lnTo>
                    <a:cubicBezTo>
                      <a:pt x="1190" y="29"/>
                      <a:pt x="1127" y="18"/>
                      <a:pt x="1065" y="18"/>
                    </a:cubicBezTo>
                    <a:cubicBezTo>
                      <a:pt x="1045" y="18"/>
                      <a:pt x="1026" y="19"/>
                      <a:pt x="1007" y="21"/>
                    </a:cubicBezTo>
                    <a:cubicBezTo>
                      <a:pt x="920" y="32"/>
                      <a:pt x="838" y="62"/>
                      <a:pt x="764" y="106"/>
                    </a:cubicBezTo>
                    <a:cubicBezTo>
                      <a:pt x="708" y="138"/>
                      <a:pt x="669" y="171"/>
                      <a:pt x="646" y="205"/>
                    </a:cubicBezTo>
                    <a:cubicBezTo>
                      <a:pt x="625" y="235"/>
                      <a:pt x="613" y="269"/>
                      <a:pt x="608" y="306"/>
                    </a:cubicBezTo>
                    <a:cubicBezTo>
                      <a:pt x="605" y="338"/>
                      <a:pt x="607" y="371"/>
                      <a:pt x="614" y="404"/>
                    </a:cubicBezTo>
                    <a:cubicBezTo>
                      <a:pt x="620" y="435"/>
                      <a:pt x="624" y="467"/>
                      <a:pt x="627" y="498"/>
                    </a:cubicBezTo>
                    <a:cubicBezTo>
                      <a:pt x="629" y="528"/>
                      <a:pt x="624" y="557"/>
                      <a:pt x="613" y="585"/>
                    </a:cubicBezTo>
                    <a:cubicBezTo>
                      <a:pt x="602" y="612"/>
                      <a:pt x="576" y="638"/>
                      <a:pt x="535" y="662"/>
                    </a:cubicBezTo>
                    <a:cubicBezTo>
                      <a:pt x="500" y="683"/>
                      <a:pt x="460" y="697"/>
                      <a:pt x="419" y="699"/>
                    </a:cubicBezTo>
                    <a:cubicBezTo>
                      <a:pt x="385" y="698"/>
                      <a:pt x="352" y="689"/>
                      <a:pt x="323" y="672"/>
                    </a:cubicBezTo>
                    <a:cubicBezTo>
                      <a:pt x="293" y="656"/>
                      <a:pt x="277" y="638"/>
                      <a:pt x="277" y="618"/>
                    </a:cubicBezTo>
                    <a:cubicBezTo>
                      <a:pt x="277" y="597"/>
                      <a:pt x="298" y="574"/>
                      <a:pt x="341" y="549"/>
                    </a:cubicBezTo>
                    <a:lnTo>
                      <a:pt x="433" y="496"/>
                    </a:lnTo>
                    <a:lnTo>
                      <a:pt x="257" y="394"/>
                    </a:lnTo>
                    <a:lnTo>
                      <a:pt x="175" y="441"/>
                    </a:lnTo>
                    <a:cubicBezTo>
                      <a:pt x="95" y="487"/>
                      <a:pt x="47" y="535"/>
                      <a:pt x="30" y="582"/>
                    </a:cubicBezTo>
                    <a:cubicBezTo>
                      <a:pt x="14" y="631"/>
                      <a:pt x="33" y="679"/>
                      <a:pt x="87" y="725"/>
                    </a:cubicBezTo>
                    <a:lnTo>
                      <a:pt x="0" y="776"/>
                    </a:lnTo>
                    <a:lnTo>
                      <a:pt x="154" y="864"/>
                    </a:lnTo>
                    <a:lnTo>
                      <a:pt x="240" y="814"/>
                    </a:lnTo>
                    <a:cubicBezTo>
                      <a:pt x="301" y="838"/>
                      <a:pt x="365" y="850"/>
                      <a:pt x="431" y="850"/>
                    </a:cubicBezTo>
                    <a:cubicBezTo>
                      <a:pt x="449" y="850"/>
                      <a:pt x="468" y="849"/>
                      <a:pt x="487" y="847"/>
                    </a:cubicBezTo>
                    <a:cubicBezTo>
                      <a:pt x="574" y="836"/>
                      <a:pt x="658" y="808"/>
                      <a:pt x="733" y="763"/>
                    </a:cubicBezTo>
                    <a:cubicBezTo>
                      <a:pt x="790" y="730"/>
                      <a:pt x="830" y="697"/>
                      <a:pt x="851" y="663"/>
                    </a:cubicBezTo>
                    <a:cubicBezTo>
                      <a:pt x="873" y="633"/>
                      <a:pt x="885" y="598"/>
                      <a:pt x="889" y="562"/>
                    </a:cubicBezTo>
                    <a:cubicBezTo>
                      <a:pt x="892" y="529"/>
                      <a:pt x="890" y="496"/>
                      <a:pt x="883" y="464"/>
                    </a:cubicBezTo>
                    <a:cubicBezTo>
                      <a:pt x="876" y="434"/>
                      <a:pt x="872" y="402"/>
                      <a:pt x="869" y="370"/>
                    </a:cubicBezTo>
                    <a:cubicBezTo>
                      <a:pt x="868" y="341"/>
                      <a:pt x="873" y="310"/>
                      <a:pt x="884" y="283"/>
                    </a:cubicBezTo>
                    <a:cubicBezTo>
                      <a:pt x="894" y="255"/>
                      <a:pt x="919" y="230"/>
                      <a:pt x="960" y="206"/>
                    </a:cubicBezTo>
                    <a:cubicBezTo>
                      <a:pt x="995" y="184"/>
                      <a:pt x="1035" y="171"/>
                      <a:pt x="1077" y="168"/>
                    </a:cubicBezTo>
                    <a:cubicBezTo>
                      <a:pt x="1079" y="168"/>
                      <a:pt x="1081" y="168"/>
                      <a:pt x="1082" y="168"/>
                    </a:cubicBezTo>
                    <a:cubicBezTo>
                      <a:pt x="1114" y="168"/>
                      <a:pt x="1144" y="177"/>
                      <a:pt x="1171" y="193"/>
                    </a:cubicBezTo>
                    <a:cubicBezTo>
                      <a:pt x="1201" y="210"/>
                      <a:pt x="1215" y="227"/>
                      <a:pt x="1214" y="248"/>
                    </a:cubicBezTo>
                    <a:cubicBezTo>
                      <a:pt x="1213" y="268"/>
                      <a:pt x="1190" y="290"/>
                      <a:pt x="1147" y="315"/>
                    </a:cubicBezTo>
                    <a:lnTo>
                      <a:pt x="1100" y="343"/>
                    </a:lnTo>
                    <a:lnTo>
                      <a:pt x="1277" y="445"/>
                    </a:lnTo>
                    <a:lnTo>
                      <a:pt x="1314" y="425"/>
                    </a:lnTo>
                    <a:cubicBezTo>
                      <a:pt x="1395" y="377"/>
                      <a:pt x="1441" y="329"/>
                      <a:pt x="1458" y="281"/>
                    </a:cubicBezTo>
                    <a:cubicBezTo>
                      <a:pt x="1474" y="233"/>
                      <a:pt x="1455" y="186"/>
                      <a:pt x="1401" y="139"/>
                    </a:cubicBezTo>
                    <a:lnTo>
                      <a:pt x="1489" y="89"/>
                    </a:lnTo>
                    <a:lnTo>
                      <a:pt x="13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5" name="Google Shape;1075;p43"/>
            <p:cNvSpPr/>
            <p:nvPr/>
          </p:nvSpPr>
          <p:spPr>
            <a:xfrm>
              <a:off x="2456262" y="1079037"/>
              <a:ext cx="118381" cy="118381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3593821" y="109405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8"/>
          <p:cNvSpPr txBox="1"/>
          <p:nvPr>
            <p:ph type="title"/>
          </p:nvPr>
        </p:nvSpPr>
        <p:spPr>
          <a:xfrm>
            <a:off x="720000" y="445025"/>
            <a:ext cx="454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201" name="Google Shape;201;p48"/>
          <p:cNvSpPr txBox="1"/>
          <p:nvPr>
            <p:ph idx="1" type="body"/>
          </p:nvPr>
        </p:nvSpPr>
        <p:spPr>
          <a:xfrm>
            <a:off x="720000" y="1408100"/>
            <a:ext cx="3214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02" name="Google Shape;202;p48"/>
          <p:cNvSpPr/>
          <p:nvPr>
            <p:ph idx="2" type="pic"/>
          </p:nvPr>
        </p:nvSpPr>
        <p:spPr>
          <a:xfrm>
            <a:off x="5477062" y="0"/>
            <a:ext cx="36669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3" name="Google Shape;203;p48"/>
          <p:cNvGrpSpPr/>
          <p:nvPr/>
        </p:nvGrpSpPr>
        <p:grpSpPr>
          <a:xfrm>
            <a:off x="145775" y="-51962"/>
            <a:ext cx="4396700" cy="4794250"/>
            <a:chOff x="145775" y="-51962"/>
            <a:chExt cx="4396700" cy="4794250"/>
          </a:xfrm>
        </p:grpSpPr>
        <p:sp>
          <p:nvSpPr>
            <p:cNvPr id="204" name="Google Shape;204;p48"/>
            <p:cNvSpPr/>
            <p:nvPr/>
          </p:nvSpPr>
          <p:spPr>
            <a:xfrm>
              <a:off x="145775" y="121930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5" name="Google Shape;205;p48"/>
            <p:cNvSpPr/>
            <p:nvPr/>
          </p:nvSpPr>
          <p:spPr>
            <a:xfrm>
              <a:off x="3042275" y="46084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6" name="Google Shape;206;p48"/>
            <p:cNvSpPr/>
            <p:nvPr/>
          </p:nvSpPr>
          <p:spPr>
            <a:xfrm>
              <a:off x="4477375" y="22245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7" name="Google Shape;207;p48"/>
            <p:cNvSpPr/>
            <p:nvPr/>
          </p:nvSpPr>
          <p:spPr>
            <a:xfrm>
              <a:off x="2260500" y="-5196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9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10" name="Google Shape;210;p49"/>
          <p:cNvSpPr/>
          <p:nvPr/>
        </p:nvSpPr>
        <p:spPr>
          <a:xfrm flipH="1">
            <a:off x="7616892" y="4419987"/>
            <a:ext cx="1901041" cy="488051"/>
          </a:xfrm>
          <a:custGeom>
            <a:rect b="b" l="l" r="r" t="t"/>
            <a:pathLst>
              <a:path extrusionOk="0" h="768585" w="2993765">
                <a:moveTo>
                  <a:pt x="2870296" y="257166"/>
                </a:moveTo>
                <a:lnTo>
                  <a:pt x="1714690" y="257166"/>
                </a:lnTo>
                <a:cubicBezTo>
                  <a:pt x="1643658" y="257166"/>
                  <a:pt x="1586138" y="314748"/>
                  <a:pt x="1586138" y="385718"/>
                </a:cubicBezTo>
                <a:cubicBezTo>
                  <a:pt x="1586138" y="456689"/>
                  <a:pt x="1643720" y="514271"/>
                  <a:pt x="1714690" y="514271"/>
                </a:cubicBezTo>
                <a:lnTo>
                  <a:pt x="2011649" y="514271"/>
                </a:lnTo>
                <a:cubicBezTo>
                  <a:pt x="2082681" y="514271"/>
                  <a:pt x="2140201" y="571853"/>
                  <a:pt x="2140201" y="642823"/>
                </a:cubicBezTo>
                <a:lnTo>
                  <a:pt x="2140201" y="642823"/>
                </a:lnTo>
                <a:cubicBezTo>
                  <a:pt x="2140201" y="713855"/>
                  <a:pt x="2082619" y="771375"/>
                  <a:pt x="2011649" y="771375"/>
                </a:cubicBezTo>
                <a:lnTo>
                  <a:pt x="0" y="771375"/>
                </a:lnTo>
                <a:lnTo>
                  <a:pt x="0" y="0"/>
                </a:lnTo>
                <a:lnTo>
                  <a:pt x="2870296" y="0"/>
                </a:lnTo>
                <a:cubicBezTo>
                  <a:pt x="2941328" y="0"/>
                  <a:pt x="2998848" y="57582"/>
                  <a:pt x="2998848" y="128552"/>
                </a:cubicBezTo>
                <a:cubicBezTo>
                  <a:pt x="2998848" y="199522"/>
                  <a:pt x="2941266" y="257104"/>
                  <a:pt x="2870296" y="257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1" name="Google Shape;211;p49"/>
          <p:cNvGrpSpPr/>
          <p:nvPr/>
        </p:nvGrpSpPr>
        <p:grpSpPr>
          <a:xfrm flipH="1">
            <a:off x="94951" y="335939"/>
            <a:ext cx="9327661" cy="4572549"/>
            <a:chOff x="-419328" y="335939"/>
            <a:chExt cx="9327661" cy="4572549"/>
          </a:xfrm>
        </p:grpSpPr>
        <p:grpSp>
          <p:nvGrpSpPr>
            <p:cNvPr id="212" name="Google Shape;212;p49"/>
            <p:cNvGrpSpPr/>
            <p:nvPr/>
          </p:nvGrpSpPr>
          <p:grpSpPr>
            <a:xfrm>
              <a:off x="8130884" y="420564"/>
              <a:ext cx="777449" cy="404251"/>
              <a:chOff x="-794166" y="-3748111"/>
              <a:chExt cx="777449" cy="404251"/>
            </a:xfrm>
          </p:grpSpPr>
          <p:sp>
            <p:nvSpPr>
              <p:cNvPr id="213" name="Google Shape;213;p49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49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49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49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49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49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49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49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49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49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49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49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49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49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49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8" name="Google Shape;228;p49"/>
            <p:cNvSpPr/>
            <p:nvPr/>
          </p:nvSpPr>
          <p:spPr>
            <a:xfrm>
              <a:off x="1306975" y="4310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29" name="Google Shape;229;p49"/>
            <p:cNvSpPr/>
            <p:nvPr/>
          </p:nvSpPr>
          <p:spPr>
            <a:xfrm>
              <a:off x="219200" y="146293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30" name="Google Shape;230;p49"/>
            <p:cNvSpPr/>
            <p:nvPr/>
          </p:nvSpPr>
          <p:spPr>
            <a:xfrm>
              <a:off x="5745250" y="484338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231" name="Google Shape;231;p49"/>
            <p:cNvGrpSpPr/>
            <p:nvPr/>
          </p:nvGrpSpPr>
          <p:grpSpPr>
            <a:xfrm>
              <a:off x="-419328" y="335939"/>
              <a:ext cx="777449" cy="404251"/>
              <a:chOff x="-794166" y="-3748111"/>
              <a:chExt cx="777449" cy="404251"/>
            </a:xfrm>
          </p:grpSpPr>
          <p:sp>
            <p:nvSpPr>
              <p:cNvPr id="232" name="Google Shape;232;p49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49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49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49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49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49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49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49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49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49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49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49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49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49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49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7" name="Google Shape;247;p49"/>
            <p:cNvSpPr/>
            <p:nvPr/>
          </p:nvSpPr>
          <p:spPr>
            <a:xfrm>
              <a:off x="8584850" y="23973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0"/>
          <p:cNvSpPr txBox="1"/>
          <p:nvPr>
            <p:ph type="title"/>
          </p:nvPr>
        </p:nvSpPr>
        <p:spPr>
          <a:xfrm>
            <a:off x="2241425" y="1606300"/>
            <a:ext cx="466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0" name="Google Shape;250;p50"/>
          <p:cNvSpPr txBox="1"/>
          <p:nvPr>
            <p:ph idx="1" type="subTitle"/>
          </p:nvPr>
        </p:nvSpPr>
        <p:spPr>
          <a:xfrm>
            <a:off x="2241475" y="2481800"/>
            <a:ext cx="46611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51" name="Google Shape;251;p50"/>
          <p:cNvGrpSpPr/>
          <p:nvPr/>
        </p:nvGrpSpPr>
        <p:grpSpPr>
          <a:xfrm flipH="1">
            <a:off x="307370" y="-89411"/>
            <a:ext cx="8468175" cy="5316751"/>
            <a:chOff x="377575" y="-89411"/>
            <a:chExt cx="8468175" cy="5316751"/>
          </a:xfrm>
        </p:grpSpPr>
        <p:grpSp>
          <p:nvGrpSpPr>
            <p:cNvPr id="252" name="Google Shape;252;p50"/>
            <p:cNvGrpSpPr/>
            <p:nvPr/>
          </p:nvGrpSpPr>
          <p:grpSpPr>
            <a:xfrm>
              <a:off x="6961909" y="-89411"/>
              <a:ext cx="777449" cy="404251"/>
              <a:chOff x="-794166" y="-3748111"/>
              <a:chExt cx="777449" cy="404251"/>
            </a:xfrm>
          </p:grpSpPr>
          <p:sp>
            <p:nvSpPr>
              <p:cNvPr id="253" name="Google Shape;253;p50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50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50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50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50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50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50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50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50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50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50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50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50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50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50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8" name="Google Shape;268;p50"/>
            <p:cNvSpPr/>
            <p:nvPr/>
          </p:nvSpPr>
          <p:spPr>
            <a:xfrm>
              <a:off x="1308675" y="25765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69" name="Google Shape;269;p50"/>
            <p:cNvSpPr/>
            <p:nvPr/>
          </p:nvSpPr>
          <p:spPr>
            <a:xfrm>
              <a:off x="8711950" y="15418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270" name="Google Shape;270;p50"/>
            <p:cNvGrpSpPr/>
            <p:nvPr/>
          </p:nvGrpSpPr>
          <p:grpSpPr>
            <a:xfrm>
              <a:off x="4183284" y="4823089"/>
              <a:ext cx="777449" cy="404251"/>
              <a:chOff x="-794166" y="-3748111"/>
              <a:chExt cx="777449" cy="404251"/>
            </a:xfrm>
          </p:grpSpPr>
          <p:sp>
            <p:nvSpPr>
              <p:cNvPr id="271" name="Google Shape;271;p50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50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50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50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50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50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50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50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50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50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50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50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50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50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50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6" name="Google Shape;286;p50"/>
            <p:cNvSpPr/>
            <p:nvPr/>
          </p:nvSpPr>
          <p:spPr>
            <a:xfrm>
              <a:off x="377575" y="45415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287" name="Google Shape;287;p50"/>
          <p:cNvGrpSpPr/>
          <p:nvPr/>
        </p:nvGrpSpPr>
        <p:grpSpPr>
          <a:xfrm flipH="1">
            <a:off x="161500" y="1017714"/>
            <a:ext cx="9668321" cy="3985233"/>
            <a:chOff x="-676700" y="1017714"/>
            <a:chExt cx="9668321" cy="3985233"/>
          </a:xfrm>
        </p:grpSpPr>
        <p:sp>
          <p:nvSpPr>
            <p:cNvPr id="288" name="Google Shape;288;p50"/>
            <p:cNvSpPr/>
            <p:nvPr/>
          </p:nvSpPr>
          <p:spPr>
            <a:xfrm flipH="1">
              <a:off x="-676700" y="101771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50"/>
            <p:cNvGrpSpPr/>
            <p:nvPr/>
          </p:nvGrpSpPr>
          <p:grpSpPr>
            <a:xfrm>
              <a:off x="8494645" y="4504703"/>
              <a:ext cx="496976" cy="498244"/>
              <a:chOff x="-1591550" y="3597475"/>
              <a:chExt cx="293825" cy="294575"/>
            </a:xfrm>
          </p:grpSpPr>
          <p:sp>
            <p:nvSpPr>
              <p:cNvPr id="290" name="Google Shape;290;p50"/>
              <p:cNvSpPr/>
              <p:nvPr/>
            </p:nvSpPr>
            <p:spPr>
              <a:xfrm>
                <a:off x="-1509625" y="3597475"/>
                <a:ext cx="211900" cy="207150"/>
              </a:xfrm>
              <a:custGeom>
                <a:rect b="b" l="l" r="r" t="t"/>
                <a:pathLst>
                  <a:path extrusionOk="0" h="8286" w="8476">
                    <a:moveTo>
                      <a:pt x="6105" y="1"/>
                    </a:moveTo>
                    <a:cubicBezTo>
                      <a:pt x="6014" y="1"/>
                      <a:pt x="5916" y="39"/>
                      <a:pt x="5829" y="126"/>
                    </a:cubicBezTo>
                    <a:lnTo>
                      <a:pt x="3781" y="2205"/>
                    </a:lnTo>
                    <a:cubicBezTo>
                      <a:pt x="3718" y="2268"/>
                      <a:pt x="3655" y="2363"/>
                      <a:pt x="3655" y="2426"/>
                    </a:cubicBezTo>
                    <a:lnTo>
                      <a:pt x="3655" y="4253"/>
                    </a:lnTo>
                    <a:lnTo>
                      <a:pt x="1544" y="6332"/>
                    </a:lnTo>
                    <a:cubicBezTo>
                      <a:pt x="1400" y="6270"/>
                      <a:pt x="1256" y="6242"/>
                      <a:pt x="1119" y="6242"/>
                    </a:cubicBezTo>
                    <a:cubicBezTo>
                      <a:pt x="835" y="6242"/>
                      <a:pt x="580" y="6362"/>
                      <a:pt x="410" y="6553"/>
                    </a:cubicBezTo>
                    <a:cubicBezTo>
                      <a:pt x="0" y="6931"/>
                      <a:pt x="0" y="7592"/>
                      <a:pt x="410" y="8002"/>
                    </a:cubicBezTo>
                    <a:cubicBezTo>
                      <a:pt x="599" y="8191"/>
                      <a:pt x="859" y="8286"/>
                      <a:pt x="1123" y="8286"/>
                    </a:cubicBezTo>
                    <a:cubicBezTo>
                      <a:pt x="1387" y="8286"/>
                      <a:pt x="1655" y="8191"/>
                      <a:pt x="1859" y="8002"/>
                    </a:cubicBezTo>
                    <a:cubicBezTo>
                      <a:pt x="2174" y="7687"/>
                      <a:pt x="2206" y="7214"/>
                      <a:pt x="2048" y="6868"/>
                    </a:cubicBezTo>
                    <a:lnTo>
                      <a:pt x="4128" y="4757"/>
                    </a:lnTo>
                    <a:lnTo>
                      <a:pt x="5955" y="4757"/>
                    </a:lnTo>
                    <a:cubicBezTo>
                      <a:pt x="6018" y="4757"/>
                      <a:pt x="6144" y="4725"/>
                      <a:pt x="6175" y="4662"/>
                    </a:cubicBezTo>
                    <a:lnTo>
                      <a:pt x="8286" y="2552"/>
                    </a:lnTo>
                    <a:cubicBezTo>
                      <a:pt x="8475" y="2331"/>
                      <a:pt x="8349" y="1985"/>
                      <a:pt x="8034" y="1985"/>
                    </a:cubicBezTo>
                    <a:lnTo>
                      <a:pt x="6428" y="1985"/>
                    </a:lnTo>
                    <a:lnTo>
                      <a:pt x="6428" y="346"/>
                    </a:lnTo>
                    <a:cubicBezTo>
                      <a:pt x="6428" y="140"/>
                      <a:pt x="6278" y="1"/>
                      <a:pt x="61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50"/>
              <p:cNvSpPr/>
              <p:nvPr/>
            </p:nvSpPr>
            <p:spPr>
              <a:xfrm>
                <a:off x="-1541125" y="3719125"/>
                <a:ext cx="120525" cy="118275"/>
              </a:xfrm>
              <a:custGeom>
                <a:rect b="b" l="l" r="r" t="t"/>
                <a:pathLst>
                  <a:path extrusionOk="0" h="4731" w="4821">
                    <a:moveTo>
                      <a:pt x="2340" y="1"/>
                    </a:moveTo>
                    <a:cubicBezTo>
                      <a:pt x="1722" y="1"/>
                      <a:pt x="1163" y="241"/>
                      <a:pt x="725" y="679"/>
                    </a:cubicBezTo>
                    <a:cubicBezTo>
                      <a:pt x="284" y="1120"/>
                      <a:pt x="0" y="1750"/>
                      <a:pt x="0" y="2380"/>
                    </a:cubicBezTo>
                    <a:cubicBezTo>
                      <a:pt x="0" y="3943"/>
                      <a:pt x="1211" y="4731"/>
                      <a:pt x="2420" y="4731"/>
                    </a:cubicBezTo>
                    <a:cubicBezTo>
                      <a:pt x="3622" y="4731"/>
                      <a:pt x="4821" y="3951"/>
                      <a:pt x="4821" y="2380"/>
                    </a:cubicBezTo>
                    <a:cubicBezTo>
                      <a:pt x="4821" y="2096"/>
                      <a:pt x="4758" y="1844"/>
                      <a:pt x="4663" y="1592"/>
                    </a:cubicBezTo>
                    <a:lnTo>
                      <a:pt x="4096" y="2159"/>
                    </a:lnTo>
                    <a:cubicBezTo>
                      <a:pt x="4253" y="3199"/>
                      <a:pt x="3434" y="4081"/>
                      <a:pt x="2395" y="4081"/>
                    </a:cubicBezTo>
                    <a:cubicBezTo>
                      <a:pt x="882" y="4081"/>
                      <a:pt x="126" y="2222"/>
                      <a:pt x="1197" y="1151"/>
                    </a:cubicBezTo>
                    <a:cubicBezTo>
                      <a:pt x="1522" y="827"/>
                      <a:pt x="1984" y="665"/>
                      <a:pt x="2428" y="665"/>
                    </a:cubicBezTo>
                    <a:cubicBezTo>
                      <a:pt x="2501" y="665"/>
                      <a:pt x="2575" y="670"/>
                      <a:pt x="2647" y="679"/>
                    </a:cubicBezTo>
                    <a:lnTo>
                      <a:pt x="3182" y="143"/>
                    </a:lnTo>
                    <a:cubicBezTo>
                      <a:pt x="2894" y="47"/>
                      <a:pt x="2611" y="1"/>
                      <a:pt x="23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50"/>
              <p:cNvSpPr/>
              <p:nvPr/>
            </p:nvSpPr>
            <p:spPr>
              <a:xfrm>
                <a:off x="-1591550" y="3668825"/>
                <a:ext cx="222925" cy="223225"/>
              </a:xfrm>
              <a:custGeom>
                <a:rect b="b" l="l" r="r" t="t"/>
                <a:pathLst>
                  <a:path extrusionOk="0" h="8929" w="8917">
                    <a:moveTo>
                      <a:pt x="4475" y="1"/>
                    </a:moveTo>
                    <a:cubicBezTo>
                      <a:pt x="3329" y="1"/>
                      <a:pt x="2187" y="454"/>
                      <a:pt x="1324" y="1336"/>
                    </a:cubicBezTo>
                    <a:cubicBezTo>
                      <a:pt x="474" y="2155"/>
                      <a:pt x="1" y="3289"/>
                      <a:pt x="1" y="4486"/>
                    </a:cubicBezTo>
                    <a:cubicBezTo>
                      <a:pt x="1" y="6912"/>
                      <a:pt x="2017" y="8929"/>
                      <a:pt x="4475" y="8929"/>
                    </a:cubicBezTo>
                    <a:cubicBezTo>
                      <a:pt x="6901" y="8929"/>
                      <a:pt x="8917" y="6912"/>
                      <a:pt x="8917" y="4486"/>
                    </a:cubicBezTo>
                    <a:cubicBezTo>
                      <a:pt x="8917" y="3604"/>
                      <a:pt x="8696" y="2817"/>
                      <a:pt x="8255" y="2124"/>
                    </a:cubicBezTo>
                    <a:cubicBezTo>
                      <a:pt x="8098" y="2218"/>
                      <a:pt x="7342" y="2943"/>
                      <a:pt x="7184" y="3100"/>
                    </a:cubicBezTo>
                    <a:cubicBezTo>
                      <a:pt x="8161" y="5148"/>
                      <a:pt x="6680" y="7511"/>
                      <a:pt x="4412" y="7511"/>
                    </a:cubicBezTo>
                    <a:cubicBezTo>
                      <a:pt x="1702" y="7511"/>
                      <a:pt x="316" y="4203"/>
                      <a:pt x="2269" y="2281"/>
                    </a:cubicBezTo>
                    <a:cubicBezTo>
                      <a:pt x="2869" y="1681"/>
                      <a:pt x="3659" y="1373"/>
                      <a:pt x="4447" y="1373"/>
                    </a:cubicBezTo>
                    <a:cubicBezTo>
                      <a:pt x="4900" y="1373"/>
                      <a:pt x="5352" y="1475"/>
                      <a:pt x="5766" y="1682"/>
                    </a:cubicBezTo>
                    <a:cubicBezTo>
                      <a:pt x="5924" y="1525"/>
                      <a:pt x="6617" y="800"/>
                      <a:pt x="6838" y="706"/>
                    </a:cubicBezTo>
                    <a:cubicBezTo>
                      <a:pt x="6115" y="233"/>
                      <a:pt x="5294" y="1"/>
                      <a:pt x="44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1"/>
          <p:cNvSpPr txBox="1"/>
          <p:nvPr>
            <p:ph type="title"/>
          </p:nvPr>
        </p:nvSpPr>
        <p:spPr>
          <a:xfrm>
            <a:off x="1779300" y="4038275"/>
            <a:ext cx="5585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0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73" name="Google Shape;773;p10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26.png"/><Relationship Id="rId6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44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1" name="Google Shape;1081;p1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082" name="Google Shape;1082;p1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1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084" name="Google Shape;1084;p1"/>
          <p:cNvSpPr/>
          <p:nvPr/>
        </p:nvSpPr>
        <p:spPr>
          <a:xfrm>
            <a:off x="0" y="4119300"/>
            <a:ext cx="1924500" cy="103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085" name="Google Shape;1085;p1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086" name="Google Shape;10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59569" y="1359484"/>
            <a:ext cx="3244325" cy="3790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994537"/>
            <a:ext cx="1333701" cy="36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8" name="Google Shape;1088;p1"/>
          <p:cNvSpPr txBox="1"/>
          <p:nvPr/>
        </p:nvSpPr>
        <p:spPr>
          <a:xfrm>
            <a:off x="819377" y="1878200"/>
            <a:ext cx="5586000" cy="246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Advanced Bash Scripting</a:t>
            </a:r>
            <a:br>
              <a:rPr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89" name="Google Shape;1089;p1"/>
          <p:cNvSpPr txBox="1"/>
          <p:nvPr/>
        </p:nvSpPr>
        <p:spPr>
          <a:xfrm>
            <a:off x="2486700" y="9395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1C1A1B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rgbClr val="1C1A1B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32fce4338f8_0_320"/>
          <p:cNvSpPr/>
          <p:nvPr/>
        </p:nvSpPr>
        <p:spPr>
          <a:xfrm>
            <a:off x="895050" y="1745675"/>
            <a:ext cx="7353900" cy="2405100"/>
          </a:xfrm>
          <a:prstGeom prst="roundRect">
            <a:avLst>
              <a:gd fmla="val 1255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187" name="Google Shape;1187;g32fce4338f8_0_320"/>
          <p:cNvSpPr txBox="1"/>
          <p:nvPr/>
        </p:nvSpPr>
        <p:spPr>
          <a:xfrm>
            <a:off x="1083600" y="1947275"/>
            <a:ext cx="6976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Monitoring background jobs using jobs and bring them back with fg or bg.</a:t>
            </a:r>
            <a:endParaRPr b="1" sz="4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88" name="Google Shape;1188;g32fce4338f8_0_3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156" y="9927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32f82e76f46_0_1584"/>
          <p:cNvSpPr txBox="1"/>
          <p:nvPr>
            <p:ph type="title"/>
          </p:nvPr>
        </p:nvSpPr>
        <p:spPr>
          <a:xfrm>
            <a:off x="333750" y="80071"/>
            <a:ext cx="7036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How to Monitor background jobs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94" name="Google Shape;1194;g32f82e76f46_0_1584"/>
          <p:cNvSpPr txBox="1"/>
          <p:nvPr>
            <p:ph idx="1" type="body"/>
          </p:nvPr>
        </p:nvSpPr>
        <p:spPr>
          <a:xfrm>
            <a:off x="183388" y="891382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To monitor background jobs in Linux, use the jobs command.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Montserrat"/>
              <a:buChar char="●"/>
            </a:pPr>
            <a:r>
              <a:rPr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This command displays a list of all jobs running in the current shell, including their job number, state (running, stopped, or terminated), and the command that started them.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Montserrat"/>
              <a:buChar char="●"/>
            </a:pPr>
            <a:r>
              <a:rPr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To bring a background job to the foreground, use the fg command followed by the job number.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95" name="Google Shape;1195;g32f82e76f46_0_1584"/>
          <p:cNvCxnSpPr/>
          <p:nvPr/>
        </p:nvCxnSpPr>
        <p:spPr>
          <a:xfrm>
            <a:off x="4019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6" name="Google Shape;1196;g32f82e76f46_0_1584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97" name="Google Shape;1197;g32f82e76f46_0_15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8" name="Google Shape;1198;g32f82e76f46_0_1584"/>
          <p:cNvGrpSpPr/>
          <p:nvPr/>
        </p:nvGrpSpPr>
        <p:grpSpPr>
          <a:xfrm flipH="1">
            <a:off x="166858" y="4535201"/>
            <a:ext cx="1160803" cy="378074"/>
            <a:chOff x="7406117" y="275019"/>
            <a:chExt cx="1160803" cy="378074"/>
          </a:xfrm>
        </p:grpSpPr>
        <p:sp>
          <p:nvSpPr>
            <p:cNvPr id="1199" name="Google Shape;1199;g32f82e76f46_0_1584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g32f82e76f46_0_1584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g32f82e76f46_0_1584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02" name="Google Shape;1202;g32f82e76f46_0_15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704" y="2248292"/>
            <a:ext cx="1581371" cy="390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3" name="Google Shape;1203;g32f82e76f46_0_15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704" y="3576024"/>
            <a:ext cx="1676634" cy="400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32f82e76f46_0_1598"/>
          <p:cNvSpPr txBox="1"/>
          <p:nvPr>
            <p:ph type="title"/>
          </p:nvPr>
        </p:nvSpPr>
        <p:spPr>
          <a:xfrm>
            <a:off x="333750" y="80071"/>
            <a:ext cx="7036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How to Monitor background jobs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09" name="Google Shape;1209;g32f82e76f46_0_1598"/>
          <p:cNvSpPr txBox="1"/>
          <p:nvPr>
            <p:ph idx="1" type="body"/>
          </p:nvPr>
        </p:nvSpPr>
        <p:spPr>
          <a:xfrm>
            <a:off x="185991" y="901322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Montserrat"/>
              <a:buChar char="●"/>
            </a:pPr>
            <a:r>
              <a:rPr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To resume a stopped job in the background, use the bg command followed by the job number.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Montserrat"/>
              <a:buChar char="●"/>
            </a:pPr>
            <a:r>
              <a:rPr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For example, if jobs shows a job with the number 1, you would use fg %1 to bring it to the foreground or bg %1 to run it in the background.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Montserrat"/>
              <a:buChar char="●"/>
            </a:pPr>
            <a:r>
              <a:rPr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The + and - symbols next to job numbers in the jobs output indicate the most recent and the previous jobs, respectively.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10" name="Google Shape;1210;g32f82e76f46_0_1598"/>
          <p:cNvCxnSpPr/>
          <p:nvPr/>
        </p:nvCxnSpPr>
        <p:spPr>
          <a:xfrm>
            <a:off x="4019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1" name="Google Shape;1211;g32f82e76f46_0_1598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12" name="Google Shape;1212;g32f82e76f46_0_15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3" name="Google Shape;1213;g32f82e76f46_0_1598"/>
          <p:cNvGrpSpPr/>
          <p:nvPr/>
        </p:nvGrpSpPr>
        <p:grpSpPr>
          <a:xfrm flipH="1">
            <a:off x="166858" y="4535201"/>
            <a:ext cx="1160803" cy="378074"/>
            <a:chOff x="7406117" y="275019"/>
            <a:chExt cx="1160803" cy="378074"/>
          </a:xfrm>
        </p:grpSpPr>
        <p:sp>
          <p:nvSpPr>
            <p:cNvPr id="1214" name="Google Shape;1214;g32f82e76f46_0_1598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g32f82e76f46_0_1598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g32f82e76f46_0_1598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17" name="Google Shape;1217;g32f82e76f46_0_15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688" y="1593281"/>
            <a:ext cx="1724266" cy="400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32f8a951c9d_1_346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23" name="Google Shape;1223;g32f8a951c9d_1_3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sp>
        <p:nvSpPr>
          <p:cNvPr id="1224" name="Google Shape;1224;g32f8a951c9d_1_346"/>
          <p:cNvSpPr/>
          <p:nvPr/>
        </p:nvSpPr>
        <p:spPr>
          <a:xfrm>
            <a:off x="1330625" y="2165700"/>
            <a:ext cx="2702700" cy="968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list of all processes on the system.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25" name="Google Shape;1225;g32f8a951c9d_1_346"/>
          <p:cNvSpPr/>
          <p:nvPr/>
        </p:nvSpPr>
        <p:spPr>
          <a:xfrm>
            <a:off x="2395625" y="1871975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6" name="Google Shape;1226;g32f8a951c9d_1_346"/>
          <p:cNvSpPr/>
          <p:nvPr/>
        </p:nvSpPr>
        <p:spPr>
          <a:xfrm>
            <a:off x="4606300" y="2165700"/>
            <a:ext cx="2702700" cy="1732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job number, state (running, stopped, or terminated), and the command that started the job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27" name="Google Shape;1227;g32f8a951c9d_1_346"/>
          <p:cNvSpPr/>
          <p:nvPr/>
        </p:nvSpPr>
        <p:spPr>
          <a:xfrm>
            <a:off x="5671300" y="1871975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8" name="Google Shape;1228;g32f8a951c9d_1_346"/>
          <p:cNvSpPr txBox="1"/>
          <p:nvPr>
            <p:ph idx="1" type="body"/>
          </p:nvPr>
        </p:nvSpPr>
        <p:spPr>
          <a:xfrm>
            <a:off x="320700" y="902850"/>
            <a:ext cx="83163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Q. What information does the jobs command provide?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9" name="Google Shape;1229;g32f8a951c9d_1_346"/>
          <p:cNvSpPr txBox="1"/>
          <p:nvPr>
            <p:ph type="title"/>
          </p:nvPr>
        </p:nvSpPr>
        <p:spPr>
          <a:xfrm>
            <a:off x="333750" y="156271"/>
            <a:ext cx="7036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Quiz 1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230" name="Google Shape;1230;g32f8a951c9d_1_346"/>
          <p:cNvCxnSpPr/>
          <p:nvPr/>
        </p:nvCxnSpPr>
        <p:spPr>
          <a:xfrm>
            <a:off x="4019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32f8a951c9d_1_358"/>
          <p:cNvSpPr txBox="1"/>
          <p:nvPr>
            <p:ph idx="1" type="body"/>
          </p:nvPr>
        </p:nvSpPr>
        <p:spPr>
          <a:xfrm>
            <a:off x="320700" y="902850"/>
            <a:ext cx="83163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Q. What information does the jobs command provide?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6" name="Google Shape;1236;g32f8a951c9d_1_358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37" name="Google Shape;1237;g32f8a951c9d_1_3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g32f8a951c9d_1_358"/>
          <p:cNvSpPr/>
          <p:nvPr/>
        </p:nvSpPr>
        <p:spPr>
          <a:xfrm>
            <a:off x="1330625" y="2165700"/>
            <a:ext cx="2702700" cy="968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list of all processes on the system.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39" name="Google Shape;1239;g32f8a951c9d_1_358"/>
          <p:cNvSpPr/>
          <p:nvPr/>
        </p:nvSpPr>
        <p:spPr>
          <a:xfrm>
            <a:off x="2395625" y="1871975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0" name="Google Shape;1240;g32f8a951c9d_1_358"/>
          <p:cNvSpPr/>
          <p:nvPr/>
        </p:nvSpPr>
        <p:spPr>
          <a:xfrm>
            <a:off x="4606300" y="2165700"/>
            <a:ext cx="2702700" cy="17325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job number, state (running, stopped, or terminated), and the command that started the job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41" name="Google Shape;1241;g32f8a951c9d_1_358"/>
          <p:cNvSpPr/>
          <p:nvPr/>
        </p:nvSpPr>
        <p:spPr>
          <a:xfrm>
            <a:off x="5671300" y="1871975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2" name="Google Shape;1242;g32f8a951c9d_1_358"/>
          <p:cNvSpPr txBox="1"/>
          <p:nvPr>
            <p:ph type="title"/>
          </p:nvPr>
        </p:nvSpPr>
        <p:spPr>
          <a:xfrm>
            <a:off x="333750" y="156271"/>
            <a:ext cx="7036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Quiz 1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243" name="Google Shape;1243;g32f8a951c9d_1_358"/>
          <p:cNvCxnSpPr/>
          <p:nvPr/>
        </p:nvCxnSpPr>
        <p:spPr>
          <a:xfrm>
            <a:off x="4019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32f8a951c9d_1_370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49" name="Google Shape;1249;g32f8a951c9d_1_3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g32f8a951c9d_1_370"/>
          <p:cNvSpPr/>
          <p:nvPr/>
        </p:nvSpPr>
        <p:spPr>
          <a:xfrm>
            <a:off x="1330625" y="2165700"/>
            <a:ext cx="2702700" cy="968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 brings all background jobs to the foreground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51" name="Google Shape;1251;g32f8a951c9d_1_370"/>
          <p:cNvSpPr/>
          <p:nvPr/>
        </p:nvSpPr>
        <p:spPr>
          <a:xfrm>
            <a:off x="2395625" y="1871975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2" name="Google Shape;1252;g32f8a951c9d_1_370"/>
          <p:cNvSpPr/>
          <p:nvPr/>
        </p:nvSpPr>
        <p:spPr>
          <a:xfrm>
            <a:off x="4606300" y="2165700"/>
            <a:ext cx="2702700" cy="968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 brings the most recent job to the foreground.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53" name="Google Shape;1253;g32f8a951c9d_1_370"/>
          <p:cNvSpPr/>
          <p:nvPr/>
        </p:nvSpPr>
        <p:spPr>
          <a:xfrm>
            <a:off x="5671300" y="1871975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4" name="Google Shape;1254;g32f8a951c9d_1_370"/>
          <p:cNvSpPr txBox="1"/>
          <p:nvPr>
            <p:ph idx="1" type="body"/>
          </p:nvPr>
        </p:nvSpPr>
        <p:spPr>
          <a:xfrm>
            <a:off x="320700" y="902850"/>
            <a:ext cx="83163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Q. What does the command fg do without a job number?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5" name="Google Shape;1255;g32f8a951c9d_1_370"/>
          <p:cNvSpPr txBox="1"/>
          <p:nvPr>
            <p:ph type="title"/>
          </p:nvPr>
        </p:nvSpPr>
        <p:spPr>
          <a:xfrm>
            <a:off x="333750" y="156271"/>
            <a:ext cx="7036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Quiz 1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256" name="Google Shape;1256;g32f8a951c9d_1_370"/>
          <p:cNvCxnSpPr/>
          <p:nvPr/>
        </p:nvCxnSpPr>
        <p:spPr>
          <a:xfrm>
            <a:off x="4019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32f8a951c9d_1_382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62" name="Google Shape;1262;g32f8a951c9d_1_3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g32f8a951c9d_1_382"/>
          <p:cNvSpPr/>
          <p:nvPr/>
        </p:nvSpPr>
        <p:spPr>
          <a:xfrm>
            <a:off x="1330625" y="2165700"/>
            <a:ext cx="2702700" cy="968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 brings all background jobs to the foreground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64" name="Google Shape;1264;g32f8a951c9d_1_382"/>
          <p:cNvSpPr/>
          <p:nvPr/>
        </p:nvSpPr>
        <p:spPr>
          <a:xfrm>
            <a:off x="2395625" y="1871975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5" name="Google Shape;1265;g32f8a951c9d_1_382"/>
          <p:cNvSpPr/>
          <p:nvPr/>
        </p:nvSpPr>
        <p:spPr>
          <a:xfrm>
            <a:off x="4606300" y="2165700"/>
            <a:ext cx="2702700" cy="968100"/>
          </a:xfrm>
          <a:prstGeom prst="roundRect">
            <a:avLst>
              <a:gd fmla="val 16667" name="adj"/>
            </a:avLst>
          </a:prstGeom>
          <a:solidFill>
            <a:srgbClr val="92D05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 brings the most recent job to the foreground.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66" name="Google Shape;1266;g32f8a951c9d_1_382"/>
          <p:cNvSpPr/>
          <p:nvPr/>
        </p:nvSpPr>
        <p:spPr>
          <a:xfrm>
            <a:off x="5671300" y="1871975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7" name="Google Shape;1267;g32f8a951c9d_1_382"/>
          <p:cNvSpPr txBox="1"/>
          <p:nvPr>
            <p:ph idx="1" type="body"/>
          </p:nvPr>
        </p:nvSpPr>
        <p:spPr>
          <a:xfrm>
            <a:off x="320700" y="902850"/>
            <a:ext cx="83163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Q. What does the command fg do without a job number?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8" name="Google Shape;1268;g32f8a951c9d_1_382"/>
          <p:cNvSpPr txBox="1"/>
          <p:nvPr>
            <p:ph type="title"/>
          </p:nvPr>
        </p:nvSpPr>
        <p:spPr>
          <a:xfrm>
            <a:off x="333750" y="156271"/>
            <a:ext cx="7036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Quiz 1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269" name="Google Shape;1269;g32f8a951c9d_1_382"/>
          <p:cNvCxnSpPr/>
          <p:nvPr/>
        </p:nvCxnSpPr>
        <p:spPr>
          <a:xfrm>
            <a:off x="4019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32fce4338f8_0_327"/>
          <p:cNvSpPr/>
          <p:nvPr/>
        </p:nvSpPr>
        <p:spPr>
          <a:xfrm>
            <a:off x="895050" y="1745675"/>
            <a:ext cx="7353900" cy="2405100"/>
          </a:xfrm>
          <a:prstGeom prst="roundRect">
            <a:avLst>
              <a:gd fmla="val 1255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75" name="Google Shape;1275;g32fce4338f8_0_327"/>
          <p:cNvSpPr txBox="1"/>
          <p:nvPr/>
        </p:nvSpPr>
        <p:spPr>
          <a:xfrm>
            <a:off x="1083600" y="1947275"/>
            <a:ext cx="6976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Common system administration tasks that can be automated</a:t>
            </a:r>
            <a:endParaRPr b="1" sz="4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76" name="Google Shape;1276;g32fce4338f8_0_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156" y="9927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32f82e76f46_0_1686"/>
          <p:cNvSpPr txBox="1"/>
          <p:nvPr>
            <p:ph idx="1" type="body"/>
          </p:nvPr>
        </p:nvSpPr>
        <p:spPr>
          <a:xfrm>
            <a:off x="440518" y="928691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System administrators can automate many routine tasks to improve efficiency and reduce errors. Common examples include: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Montserrat"/>
              <a:buChar char="●"/>
            </a:pPr>
            <a:r>
              <a:rPr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Backup and Recovery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Montserrat"/>
              <a:buChar char="●"/>
            </a:pPr>
            <a:r>
              <a:rPr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Patching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Montserrat"/>
              <a:buChar char="●"/>
            </a:pPr>
            <a:r>
              <a:rPr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User Management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Montserrat"/>
              <a:buChar char="●"/>
            </a:pPr>
            <a:r>
              <a:rPr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Log Management and Analysis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Montserrat"/>
              <a:buChar char="●"/>
            </a:pPr>
            <a:r>
              <a:rPr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Server Provisioning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Montserrat"/>
              <a:buChar char="●"/>
            </a:pPr>
            <a:r>
              <a:rPr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Password resets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Montserrat"/>
              <a:buChar char="●"/>
            </a:pPr>
            <a:r>
              <a:rPr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Restarting services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Montserrat"/>
              <a:buChar char="●"/>
            </a:pPr>
            <a:r>
              <a:rPr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Remote shutdowns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2" name="Google Shape;1282;g32f82e76f46_0_1686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83" name="Google Shape;1283;g32f82e76f46_0_16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4" name="Google Shape;1284;g32f82e76f46_0_1686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285" name="Google Shape;1285;g32f82e76f46_0_1686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g32f82e76f46_0_1686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g32f82e76f46_0_1686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8" name="Google Shape;1288;g32f82e76f46_0_1686"/>
          <p:cNvSpPr txBox="1"/>
          <p:nvPr>
            <p:ph type="title"/>
          </p:nvPr>
        </p:nvSpPr>
        <p:spPr>
          <a:xfrm>
            <a:off x="500825" y="220352"/>
            <a:ext cx="7036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Discuss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289" name="Google Shape;1289;g32f82e76f46_0_1686"/>
          <p:cNvCxnSpPr/>
          <p:nvPr/>
        </p:nvCxnSpPr>
        <p:spPr>
          <a:xfrm>
            <a:off x="606609" y="709051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32fce4338f8_0_333"/>
          <p:cNvSpPr/>
          <p:nvPr/>
        </p:nvSpPr>
        <p:spPr>
          <a:xfrm>
            <a:off x="484500" y="1753025"/>
            <a:ext cx="8175000" cy="2405100"/>
          </a:xfrm>
          <a:prstGeom prst="roundRect">
            <a:avLst>
              <a:gd fmla="val 1255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295" name="Google Shape;1295;g32fce4338f8_0_333"/>
          <p:cNvSpPr txBox="1"/>
          <p:nvPr/>
        </p:nvSpPr>
        <p:spPr>
          <a:xfrm>
            <a:off x="484500" y="1954625"/>
            <a:ext cx="8175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Demonstrating writing a bashscript for automating system updates or log rotation</a:t>
            </a:r>
            <a:endParaRPr b="1" sz="4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296" name="Google Shape;1296;g32fce4338f8_0_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156" y="9927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3"/>
          <p:cNvSpPr txBox="1"/>
          <p:nvPr>
            <p:ph type="title"/>
          </p:nvPr>
        </p:nvSpPr>
        <p:spPr>
          <a:xfrm>
            <a:off x="319599" y="154925"/>
            <a:ext cx="658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Objective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500"/>
          </a:p>
        </p:txBody>
      </p:sp>
      <p:sp>
        <p:nvSpPr>
          <p:cNvPr id="1095" name="Google Shape;1095;p3"/>
          <p:cNvSpPr txBox="1"/>
          <p:nvPr>
            <p:ph idx="1" type="body"/>
          </p:nvPr>
        </p:nvSpPr>
        <p:spPr>
          <a:xfrm>
            <a:off x="209513" y="904228"/>
            <a:ext cx="5726100" cy="2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Manage and monitor background processes in Linux.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Automate system administration tasks using Bash scripts.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Perform file handling, string manipulation, and file compression with Bash commands.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 command substitution and process substitution for efficient script execution.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96" name="Google Shape;1096;p3"/>
          <p:cNvCxnSpPr/>
          <p:nvPr/>
        </p:nvCxnSpPr>
        <p:spPr>
          <a:xfrm>
            <a:off x="413295" y="732538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97" name="Google Shape;1097;p3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098" name="Google Shape;1098;p3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1" name="Google Shape;1101;p3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02" name="Google Shape;11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0600" y="281722"/>
            <a:ext cx="1187250" cy="349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5618" y="1884768"/>
            <a:ext cx="2845928" cy="28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32f82e76f46_0_1709"/>
          <p:cNvSpPr txBox="1"/>
          <p:nvPr>
            <p:ph idx="1" type="body"/>
          </p:nvPr>
        </p:nvSpPr>
        <p:spPr>
          <a:xfrm>
            <a:off x="366325" y="920499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b="1"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1. System Update Script</a:t>
            </a:r>
            <a:endParaRPr b="1"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This script automates updating and upgrading packages on Debian/Ubuntu-based systems. It also cleans up obsolete packages.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02" name="Google Shape;1302;g32f82e76f46_0_1709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03" name="Google Shape;1303;g32f82e76f46_0_17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4" name="Google Shape;1304;g32f82e76f46_0_1709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305" name="Google Shape;1305;g32f82e76f46_0_1709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g32f82e76f46_0_1709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g32f82e76f46_0_1709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08" name="Google Shape;1308;g32f82e76f46_0_17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708" y="1900341"/>
            <a:ext cx="4517307" cy="281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09" name="Google Shape;1309;g32f82e76f46_0_1709"/>
          <p:cNvSpPr txBox="1"/>
          <p:nvPr>
            <p:ph type="title"/>
          </p:nvPr>
        </p:nvSpPr>
        <p:spPr>
          <a:xfrm>
            <a:off x="500825" y="220352"/>
            <a:ext cx="7036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310" name="Google Shape;1310;g32f82e76f46_0_1709"/>
          <p:cNvCxnSpPr/>
          <p:nvPr/>
        </p:nvCxnSpPr>
        <p:spPr>
          <a:xfrm>
            <a:off x="606609" y="709051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32f82e76f46_0_1722"/>
          <p:cNvSpPr txBox="1"/>
          <p:nvPr>
            <p:ph type="title"/>
          </p:nvPr>
        </p:nvSpPr>
        <p:spPr>
          <a:xfrm>
            <a:off x="500825" y="220352"/>
            <a:ext cx="7036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16" name="Google Shape;1316;g32f82e76f46_0_1722"/>
          <p:cNvSpPr txBox="1"/>
          <p:nvPr>
            <p:ph idx="1" type="body"/>
          </p:nvPr>
        </p:nvSpPr>
        <p:spPr>
          <a:xfrm>
            <a:off x="366325" y="890550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b="1"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2. Log Rotation Script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This script rotates log files, compressing the old ones and deleting the oldest.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17" name="Google Shape;1317;g32f82e76f46_0_1722"/>
          <p:cNvCxnSpPr/>
          <p:nvPr/>
        </p:nvCxnSpPr>
        <p:spPr>
          <a:xfrm>
            <a:off x="606609" y="709051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8" name="Google Shape;1318;g32f82e76f46_0_1722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19" name="Google Shape;1319;g32f82e76f46_0_17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0" name="Google Shape;1320;g32f82e76f46_0_1722"/>
          <p:cNvGrpSpPr/>
          <p:nvPr/>
        </p:nvGrpSpPr>
        <p:grpSpPr>
          <a:xfrm flipH="1">
            <a:off x="89036" y="4535201"/>
            <a:ext cx="1160803" cy="378074"/>
            <a:chOff x="7406117" y="275019"/>
            <a:chExt cx="1160803" cy="378074"/>
          </a:xfrm>
        </p:grpSpPr>
        <p:sp>
          <p:nvSpPr>
            <p:cNvPr id="1321" name="Google Shape;1321;g32f82e76f46_0_1722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g32f82e76f46_0_1722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g32f82e76f46_0_1722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24" name="Google Shape;1324;g32f82e76f46_0_17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5125" y="1714500"/>
            <a:ext cx="3963116" cy="3198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32f82e76f46_0_1735"/>
          <p:cNvSpPr txBox="1"/>
          <p:nvPr>
            <p:ph type="title"/>
          </p:nvPr>
        </p:nvSpPr>
        <p:spPr>
          <a:xfrm>
            <a:off x="2024818" y="1626553"/>
            <a:ext cx="77040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>
                <a:solidFill>
                  <a:srgbClr val="000000"/>
                </a:solidFill>
              </a:rPr>
              <a:t>Take A 5-Minute </a:t>
            </a:r>
            <a:r>
              <a:rPr b="1" lang="en"/>
              <a:t>Break!</a:t>
            </a: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1330" name="Google Shape;1330;g32f82e76f46_0_1735"/>
          <p:cNvSpPr txBox="1"/>
          <p:nvPr>
            <p:ph idx="4" type="subTitle"/>
          </p:nvPr>
        </p:nvSpPr>
        <p:spPr>
          <a:xfrm>
            <a:off x="3063355" y="2678053"/>
            <a:ext cx="3489900" cy="1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Stretch and relax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Hydrate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Clear your mind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 back in 5 minutes</a:t>
            </a:r>
            <a:endParaRPr/>
          </a:p>
        </p:txBody>
      </p:sp>
      <p:pic>
        <p:nvPicPr>
          <p:cNvPr descr="https://lh7-rt.googleusercontent.com/slidesz/AGV_vUfQBP4MiglvCxds9AW7EJ35tMTdZ5EaMeGwfVwWHjW-Lxy-9vTMhgHmoHKuL1-0xmH4yuKMdHyIz6VGDgQLZ5up-EIMef0txZi_5dq5cEIKKsX4j3npLAkmmBm8xNKeWQn_XXAqSRfVRZDJTVn9vw=s2048?key=e1a_6a9uKwUiyxlDy5vzZVSF" id="1331" name="Google Shape;1331;g32f82e76f46_0_17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6778" y="226032"/>
            <a:ext cx="1582219" cy="465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7-rt.googleusercontent.com/slidesz/AGV_vUdDZdq0nOG9pS6P-fFHdlyr8yPjKdLG9Pbpploz8hHjrfR-Zg-jQ-J-0MpMF-rEaWnhNL_S6nO0rb2L7UPkS633dDy9zr9wU1oHI7sOLhSdvBWM68MdBjidgP0Cb5V1yk0lmjpGhAN7n5B8yr0o=s2048?key=e1a_6a9uKwUiyxlDy5vzZVSF" id="1332" name="Google Shape;1332;g32f82e76f46_0_17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704" y="2301050"/>
            <a:ext cx="2258852" cy="21062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7-rt.googleusercontent.com/slidesz/AGV_vUdwcvdMDy1WfS15onM4VSXCChkoyCFUfchVWo-g3kz1-y4NJ93gXfkv7Xs2HIA0dkVPqZqiVU3Et5ZH4tAGWjxF4tciHMAnpwkiJd7vaOqHc8JujBMCkTODGGyCwMEWIwBbENJXQ13V8simXYG0tA=s2048?key=e1a_6a9uKwUiyxlDy5vzZVSF" id="1333" name="Google Shape;1333;g32f82e76f46_0_17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20759" y="2352778"/>
            <a:ext cx="2043095" cy="2328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32fce4338f8_0_342"/>
          <p:cNvSpPr/>
          <p:nvPr/>
        </p:nvSpPr>
        <p:spPr>
          <a:xfrm>
            <a:off x="1118425" y="2325275"/>
            <a:ext cx="6976800" cy="1272000"/>
          </a:xfrm>
          <a:prstGeom prst="roundRect">
            <a:avLst>
              <a:gd fmla="val 1255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39" name="Google Shape;1339;g32fce4338f8_0_342"/>
          <p:cNvSpPr txBox="1"/>
          <p:nvPr/>
        </p:nvSpPr>
        <p:spPr>
          <a:xfrm>
            <a:off x="1118425" y="2509475"/>
            <a:ext cx="697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File Handling Commands</a:t>
            </a:r>
            <a:endParaRPr b="1" sz="4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340" name="Google Shape;1340;g32fce4338f8_0_3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9981" y="15462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32f82e76f46_0_1754"/>
          <p:cNvSpPr txBox="1"/>
          <p:nvPr>
            <p:ph type="title"/>
          </p:nvPr>
        </p:nvSpPr>
        <p:spPr>
          <a:xfrm>
            <a:off x="333750" y="80071"/>
            <a:ext cx="7036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learn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46" name="Google Shape;1346;g32f82e76f46_0_1754"/>
          <p:cNvSpPr txBox="1"/>
          <p:nvPr>
            <p:ph idx="1" type="body"/>
          </p:nvPr>
        </p:nvSpPr>
        <p:spPr>
          <a:xfrm>
            <a:off x="366613" y="934018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b="1"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1. Creating Files:</a:t>
            </a:r>
            <a:endParaRPr b="1"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b="1"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touch filename: 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Creates an empty file named "filename“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b="1"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2. Reading Files:</a:t>
            </a:r>
            <a:endParaRPr b="1"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b="1"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cat filename: 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Displays the entire content of "filename" in the terminal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 b="1">
              <a:solidFill>
                <a:srgbClr val="11010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b="1"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‘less filename’: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Opens "filename" in a pager, allowing you to scroll through the content. Press ‘q’ to exit.</a:t>
            </a:r>
            <a:endParaRPr/>
          </a:p>
        </p:txBody>
      </p:sp>
      <p:cxnSp>
        <p:nvCxnSpPr>
          <p:cNvPr id="1347" name="Google Shape;1347;g32f82e76f46_0_1754"/>
          <p:cNvCxnSpPr/>
          <p:nvPr/>
        </p:nvCxnSpPr>
        <p:spPr>
          <a:xfrm>
            <a:off x="4019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8" name="Google Shape;1348;g32f82e76f46_0_1754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49" name="Google Shape;1349;g32f82e76f46_0_17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0" name="Google Shape;1350;g32f82e76f46_0_1754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351" name="Google Shape;1351;g32f82e76f46_0_1754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g32f82e76f46_0_1754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g32f82e76f46_0_1754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54" name="Google Shape;1354;g32f82e76f46_0_17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709" y="1541016"/>
            <a:ext cx="2410161" cy="40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g32f82e76f46_0_17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709" y="2658963"/>
            <a:ext cx="2048161" cy="43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g32f82e76f46_0_17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9709" y="3795639"/>
            <a:ext cx="1781424" cy="419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32f82e76f46_0_1769"/>
          <p:cNvSpPr txBox="1"/>
          <p:nvPr>
            <p:ph type="title"/>
          </p:nvPr>
        </p:nvSpPr>
        <p:spPr>
          <a:xfrm>
            <a:off x="333750" y="80071"/>
            <a:ext cx="7036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learn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62" name="Google Shape;1362;g32f82e76f46_0_1769"/>
          <p:cNvSpPr txBox="1"/>
          <p:nvPr>
            <p:ph idx="1" type="body"/>
          </p:nvPr>
        </p:nvSpPr>
        <p:spPr>
          <a:xfrm>
            <a:off x="360175" y="928050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b="1"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3. Deleting Files:</a:t>
            </a:r>
            <a:endParaRPr b="1"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b="1"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‘rm filename’: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Deletes the file "filename". Use with caution as this is permanent.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b="1"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4. Copying Files:</a:t>
            </a:r>
            <a:endParaRPr b="1"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b="1"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‘cp source destination’: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Copies the content of "source" file to "destination".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63" name="Google Shape;1363;g32f82e76f46_0_1769"/>
          <p:cNvCxnSpPr/>
          <p:nvPr/>
        </p:nvCxnSpPr>
        <p:spPr>
          <a:xfrm>
            <a:off x="4019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4" name="Google Shape;1364;g32f82e76f46_0_1769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65" name="Google Shape;1365;g32f82e76f46_0_17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6" name="Google Shape;1366;g32f82e76f46_0_1769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367" name="Google Shape;1367;g32f82e76f46_0_1769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g32f82e76f46_0_1769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g32f82e76f46_0_1769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70" name="Google Shape;1370;g32f82e76f46_0_17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688" y="1714510"/>
            <a:ext cx="2019582" cy="50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g32f82e76f46_0_17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688" y="3180180"/>
            <a:ext cx="3505689" cy="590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32f82e76f46_0_1783"/>
          <p:cNvSpPr txBox="1"/>
          <p:nvPr>
            <p:ph type="title"/>
          </p:nvPr>
        </p:nvSpPr>
        <p:spPr>
          <a:xfrm>
            <a:off x="333750" y="80071"/>
            <a:ext cx="7036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learn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77" name="Google Shape;1377;g32f82e76f46_0_1783"/>
          <p:cNvSpPr txBox="1"/>
          <p:nvPr>
            <p:ph idx="1" type="body"/>
          </p:nvPr>
        </p:nvSpPr>
        <p:spPr>
          <a:xfrm>
            <a:off x="367513" y="928050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b="1" lang="en">
                <a:solidFill>
                  <a:srgbClr val="110101"/>
                </a:solidFill>
                <a:latin typeface="Montserrat"/>
                <a:ea typeface="Montserrat"/>
                <a:cs typeface="Montserrat"/>
                <a:sym typeface="Montserrat"/>
              </a:rPr>
              <a:t>5. Moving/Renaming Files:</a:t>
            </a:r>
            <a:endParaRPr b="1"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‘mv oldname newname’: Renames the file from "oldname" to "newname".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‘mv source /path/to/destination/’: Moves the "source" file to the specified "destination" directory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78" name="Google Shape;1378;g32f82e76f46_0_1783"/>
          <p:cNvCxnSpPr/>
          <p:nvPr/>
        </p:nvCxnSpPr>
        <p:spPr>
          <a:xfrm>
            <a:off x="4019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9" name="Google Shape;1379;g32f82e76f46_0_1783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80" name="Google Shape;1380;g32f82e76f46_0_17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1" name="Google Shape;1381;g32f82e76f46_0_1783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382" name="Google Shape;1382;g32f82e76f46_0_1783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g32f82e76f46_0_1783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g32f82e76f46_0_1783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85" name="Google Shape;1385;g32f82e76f46_0_17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704" y="1714510"/>
            <a:ext cx="3105583" cy="40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g32f82e76f46_0_17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704" y="3122825"/>
            <a:ext cx="4077269" cy="409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g32fce4338f8_0_348"/>
          <p:cNvSpPr/>
          <p:nvPr/>
        </p:nvSpPr>
        <p:spPr>
          <a:xfrm>
            <a:off x="815850" y="1745675"/>
            <a:ext cx="7512300" cy="2405100"/>
          </a:xfrm>
          <a:prstGeom prst="roundRect">
            <a:avLst>
              <a:gd fmla="val 1255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392" name="Google Shape;1392;g32fce4338f8_0_348"/>
          <p:cNvSpPr txBox="1"/>
          <p:nvPr/>
        </p:nvSpPr>
        <p:spPr>
          <a:xfrm>
            <a:off x="484500" y="1947275"/>
            <a:ext cx="8175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String manipulation using</a:t>
            </a:r>
            <a:endParaRPr b="1" sz="4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tools like awk, sed, and parameter expansion</a:t>
            </a:r>
            <a:endParaRPr b="1" sz="4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393" name="Google Shape;1393;g32fce4338f8_0_3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156" y="9927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32f82e76f46_0_1808"/>
          <p:cNvSpPr txBox="1"/>
          <p:nvPr>
            <p:ph type="title"/>
          </p:nvPr>
        </p:nvSpPr>
        <p:spPr>
          <a:xfrm>
            <a:off x="226746" y="70171"/>
            <a:ext cx="7036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 String Manipulation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99" name="Google Shape;1399;g32f82e76f46_0_1808"/>
          <p:cNvSpPr txBox="1"/>
          <p:nvPr>
            <p:ph idx="1" type="body"/>
          </p:nvPr>
        </p:nvSpPr>
        <p:spPr>
          <a:xfrm>
            <a:off x="388337" y="896230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Montserrat Medium"/>
              <a:buAutoNum type="arabicPeriod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Parameter Expansion (Bash Built-in):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Substring Extraction:</a:t>
            </a:r>
            <a:endParaRPr/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Pattern Replacement: </a:t>
            </a:r>
            <a:endParaRPr/>
          </a:p>
        </p:txBody>
      </p:sp>
      <p:cxnSp>
        <p:nvCxnSpPr>
          <p:cNvPr id="1400" name="Google Shape;1400;g32f82e76f46_0_1808"/>
          <p:cNvCxnSpPr/>
          <p:nvPr/>
        </p:nvCxnSpPr>
        <p:spPr>
          <a:xfrm>
            <a:off x="427678" y="580908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1" name="Google Shape;1401;g32f82e76f46_0_1808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02" name="Google Shape;1402;g32f82e76f46_0_18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3" name="Google Shape;1403;g32f82e76f46_0_1808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404" name="Google Shape;1404;g32f82e76f46_0_1808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g32f82e76f46_0_1808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g32f82e76f46_0_1808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07" name="Google Shape;1407;g32f82e76f46_0_180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700" y="1946456"/>
            <a:ext cx="3219899" cy="676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g32f82e76f46_0_180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700" y="3272685"/>
            <a:ext cx="5401429" cy="990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32f82e76f46_0_1822"/>
          <p:cNvSpPr txBox="1"/>
          <p:nvPr>
            <p:ph type="title"/>
          </p:nvPr>
        </p:nvSpPr>
        <p:spPr>
          <a:xfrm>
            <a:off x="226746" y="70171"/>
            <a:ext cx="7036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 String Manipulation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14" name="Google Shape;1414;g32f82e76f46_0_1822"/>
          <p:cNvSpPr txBox="1"/>
          <p:nvPr>
            <p:ph idx="1" type="body"/>
          </p:nvPr>
        </p:nvSpPr>
        <p:spPr>
          <a:xfrm>
            <a:off x="419924" y="896230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2. 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awk: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awk is a powerful text processing tool that can be used to manipulate strings1. The gsub() function can be used for substitution.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3. sed (Stream Editor):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sed is another tool for string manipulation, often used for substitution.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15" name="Google Shape;1415;g32f82e76f46_0_1822"/>
          <p:cNvCxnSpPr/>
          <p:nvPr/>
        </p:nvCxnSpPr>
        <p:spPr>
          <a:xfrm>
            <a:off x="427678" y="580908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6" name="Google Shape;1416;g32f82e76f46_0_1822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17" name="Google Shape;1417;g32f82e76f46_0_18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8" name="Google Shape;1418;g32f82e76f46_0_1822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419" name="Google Shape;1419;g32f82e76f46_0_1822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g32f82e76f46_0_1822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g32f82e76f46_0_1822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22" name="Google Shape;1422;g32f82e76f46_0_18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710" y="1879186"/>
            <a:ext cx="5582429" cy="924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g32f82e76f46_0_18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710" y="3515402"/>
            <a:ext cx="5639587" cy="771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32fce4338f8_0_0"/>
          <p:cNvSpPr/>
          <p:nvPr/>
        </p:nvSpPr>
        <p:spPr>
          <a:xfrm>
            <a:off x="895050" y="1745675"/>
            <a:ext cx="7353900" cy="2405100"/>
          </a:xfrm>
          <a:prstGeom prst="roundRect">
            <a:avLst>
              <a:gd fmla="val 1255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109" name="Google Shape;1109;g32fce4338f8_0_0"/>
          <p:cNvSpPr txBox="1"/>
          <p:nvPr/>
        </p:nvSpPr>
        <p:spPr>
          <a:xfrm>
            <a:off x="1083600" y="1947275"/>
            <a:ext cx="6976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Explaining foreground vs. background processes in Linux.</a:t>
            </a:r>
            <a:endParaRPr b="1" sz="4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10" name="Google Shape;1110;g32fce4338f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156" y="9927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32f82e76f46_0_1836"/>
          <p:cNvSpPr txBox="1"/>
          <p:nvPr>
            <p:ph type="title"/>
          </p:nvPr>
        </p:nvSpPr>
        <p:spPr>
          <a:xfrm>
            <a:off x="226746" y="70171"/>
            <a:ext cx="7036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 String Manipulation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29" name="Google Shape;1429;g32f82e76f46_0_1836"/>
          <p:cNvSpPr txBox="1"/>
          <p:nvPr>
            <p:ph idx="1" type="body"/>
          </p:nvPr>
        </p:nvSpPr>
        <p:spPr>
          <a:xfrm>
            <a:off x="350609" y="913575"/>
            <a:ext cx="8483400" cy="3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 can modify files in place with the ‘-i’ flag.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 Custom Functions (using ‘sed’):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30" name="Google Shape;1430;g32f82e76f46_0_1836"/>
          <p:cNvCxnSpPr/>
          <p:nvPr/>
        </p:nvCxnSpPr>
        <p:spPr>
          <a:xfrm>
            <a:off x="427678" y="580908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1" name="Google Shape;1431;g32f82e76f46_0_1836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32" name="Google Shape;1432;g32f82e76f46_0_18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3" name="Google Shape;1433;g32f82e76f46_0_1836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434" name="Google Shape;1434;g32f82e76f46_0_1836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g32f82e76f46_0_1836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g32f82e76f46_0_1836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37" name="Google Shape;1437;g32f82e76f46_0_18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711" y="1395028"/>
            <a:ext cx="3658111" cy="485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8" name="Google Shape;1438;g32f82e76f46_0_18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699" y="2310213"/>
            <a:ext cx="4305901" cy="2238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32fce4338f8_0_355"/>
          <p:cNvSpPr/>
          <p:nvPr/>
        </p:nvSpPr>
        <p:spPr>
          <a:xfrm>
            <a:off x="484500" y="1745675"/>
            <a:ext cx="8175000" cy="2405100"/>
          </a:xfrm>
          <a:prstGeom prst="roundRect">
            <a:avLst>
              <a:gd fmla="val 1255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444" name="Google Shape;1444;g32fce4338f8_0_355"/>
          <p:cNvSpPr txBox="1"/>
          <p:nvPr/>
        </p:nvSpPr>
        <p:spPr>
          <a:xfrm>
            <a:off x="484500" y="1947275"/>
            <a:ext cx="8175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Demonstrating file compression using gzip, bzip2, and tar for archiving</a:t>
            </a:r>
            <a:endParaRPr b="1" sz="4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445" name="Google Shape;1445;g32fce4338f8_0_3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156" y="9927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32f82e76f46_0_1861"/>
          <p:cNvSpPr txBox="1"/>
          <p:nvPr>
            <p:ph type="title"/>
          </p:nvPr>
        </p:nvSpPr>
        <p:spPr>
          <a:xfrm>
            <a:off x="322401" y="161290"/>
            <a:ext cx="7036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51" name="Google Shape;1451;g32f82e76f46_0_1861"/>
          <p:cNvSpPr txBox="1"/>
          <p:nvPr>
            <p:ph idx="1" type="body"/>
          </p:nvPr>
        </p:nvSpPr>
        <p:spPr>
          <a:xfrm>
            <a:off x="352838" y="900609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Here's how to use gzip, bzip2, and tar for file compression and archiving: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AutoNum type="arabicPeriod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Tar for Archiving: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create a tar file, use the following command:</a:t>
            </a:r>
            <a:endParaRPr/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view the contents of the archive:</a:t>
            </a:r>
            <a:endParaRPr/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extract the archive: </a:t>
            </a:r>
            <a:endParaRPr/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52" name="Google Shape;1452;g32f82e76f46_0_1861"/>
          <p:cNvCxnSpPr/>
          <p:nvPr/>
        </p:nvCxnSpPr>
        <p:spPr>
          <a:xfrm>
            <a:off x="422707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3" name="Google Shape;1453;g32f82e76f46_0_1861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54" name="Google Shape;1454;g32f82e76f46_0_18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5" name="Google Shape;1455;g32f82e76f46_0_1861"/>
          <p:cNvGrpSpPr/>
          <p:nvPr/>
        </p:nvGrpSpPr>
        <p:grpSpPr>
          <a:xfrm flipH="1">
            <a:off x="118220" y="4535201"/>
            <a:ext cx="1160803" cy="378074"/>
            <a:chOff x="7406117" y="275019"/>
            <a:chExt cx="1160803" cy="378074"/>
          </a:xfrm>
        </p:grpSpPr>
        <p:sp>
          <p:nvSpPr>
            <p:cNvPr id="1456" name="Google Shape;1456;g32f82e76f46_0_1861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g32f82e76f46_0_1861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g32f82e76f46_0_1861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59" name="Google Shape;1459;g32f82e76f46_0_18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516" y="2069824"/>
            <a:ext cx="4020111" cy="52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g32f82e76f46_0_18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5051" y="3059104"/>
            <a:ext cx="2143424" cy="37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1" name="Google Shape;1461;g32f82e76f46_0_18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9963" y="4049662"/>
            <a:ext cx="2095792" cy="419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32f82e76f46_0_1876"/>
          <p:cNvSpPr txBox="1"/>
          <p:nvPr>
            <p:ph type="title"/>
          </p:nvPr>
        </p:nvSpPr>
        <p:spPr>
          <a:xfrm>
            <a:off x="322401" y="161290"/>
            <a:ext cx="7036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67" name="Google Shape;1467;g32f82e76f46_0_1876"/>
          <p:cNvSpPr txBox="1"/>
          <p:nvPr>
            <p:ph idx="1" type="body"/>
          </p:nvPr>
        </p:nvSpPr>
        <p:spPr>
          <a:xfrm>
            <a:off x="354974" y="911730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2. Compressing Archives with Gzip: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‘tar’ can use ‘gzip’ to compress archived files. The ‘-z’ switch makes the ‘tar’ command use ‘gzip’.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create a Gzip compressed archive file.</a:t>
            </a:r>
            <a:endParaRPr/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extract the contents of a Gzip compressed file.</a:t>
            </a:r>
            <a:endParaRPr/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68" name="Google Shape;1468;g32f82e76f46_0_1876"/>
          <p:cNvCxnSpPr/>
          <p:nvPr/>
        </p:nvCxnSpPr>
        <p:spPr>
          <a:xfrm>
            <a:off x="422707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9" name="Google Shape;1469;g32f82e76f46_0_1876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70" name="Google Shape;1470;g32f82e76f46_0_18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1" name="Google Shape;1471;g32f82e76f46_0_1876"/>
          <p:cNvGrpSpPr/>
          <p:nvPr/>
        </p:nvGrpSpPr>
        <p:grpSpPr>
          <a:xfrm flipH="1">
            <a:off x="118220" y="4535201"/>
            <a:ext cx="1160803" cy="378074"/>
            <a:chOff x="7406117" y="275019"/>
            <a:chExt cx="1160803" cy="378074"/>
          </a:xfrm>
        </p:grpSpPr>
        <p:sp>
          <p:nvSpPr>
            <p:cNvPr id="1472" name="Google Shape;1472;g32f82e76f46_0_1876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g32f82e76f46_0_1876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g32f82e76f46_0_1876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75" name="Google Shape;1475;g32f82e76f46_0_18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151" y="2552415"/>
            <a:ext cx="4134427" cy="37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g32f82e76f46_0_18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8151" y="3638589"/>
            <a:ext cx="2505425" cy="476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32f82e76f46_0_1890"/>
          <p:cNvSpPr txBox="1"/>
          <p:nvPr>
            <p:ph type="title"/>
          </p:nvPr>
        </p:nvSpPr>
        <p:spPr>
          <a:xfrm>
            <a:off x="322401" y="161290"/>
            <a:ext cx="7036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82" name="Google Shape;1482;g32f82e76f46_0_1890"/>
          <p:cNvSpPr txBox="1"/>
          <p:nvPr>
            <p:ph idx="1" type="body"/>
          </p:nvPr>
        </p:nvSpPr>
        <p:spPr>
          <a:xfrm>
            <a:off x="362312" y="926764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3. Compressing Archives with Bzip2: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‘tar’ supports other compression systems like ‘bzip2’, which may offer better compression rates.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create a ‘Bzip2’ compressed file:</a:t>
            </a:r>
            <a:endParaRPr/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extract a Bzip2 compressed file:</a:t>
            </a:r>
            <a:endParaRPr/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83" name="Google Shape;1483;g32f82e76f46_0_1890"/>
          <p:cNvCxnSpPr/>
          <p:nvPr/>
        </p:nvCxnSpPr>
        <p:spPr>
          <a:xfrm>
            <a:off x="422707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4" name="Google Shape;1484;g32f82e76f46_0_1890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85" name="Google Shape;1485;g32f82e76f46_0_18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6" name="Google Shape;1486;g32f82e76f46_0_1890"/>
          <p:cNvGrpSpPr/>
          <p:nvPr/>
        </p:nvGrpSpPr>
        <p:grpSpPr>
          <a:xfrm flipH="1">
            <a:off x="118220" y="4535201"/>
            <a:ext cx="1160803" cy="378074"/>
            <a:chOff x="7406117" y="275019"/>
            <a:chExt cx="1160803" cy="378074"/>
          </a:xfrm>
        </p:grpSpPr>
        <p:sp>
          <p:nvSpPr>
            <p:cNvPr id="1487" name="Google Shape;1487;g32f82e76f46_0_1890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g32f82e76f46_0_1890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g32f82e76f46_0_1890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90" name="Google Shape;1490;g32f82e76f46_0_18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8874" y="2478150"/>
            <a:ext cx="4248743" cy="4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g32f82e76f46_0_18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4961" y="3612465"/>
            <a:ext cx="2372056" cy="419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32f8a951c9d_1_0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97" name="Google Shape;1497;g32f8a951c9d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g32f8a951c9d_1_0"/>
          <p:cNvSpPr/>
          <p:nvPr/>
        </p:nvSpPr>
        <p:spPr>
          <a:xfrm>
            <a:off x="1330625" y="2165700"/>
            <a:ext cx="2702700" cy="968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Uses gzip to compress archived files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99" name="Google Shape;1499;g32f8a951c9d_1_0"/>
          <p:cNvSpPr/>
          <p:nvPr/>
        </p:nvSpPr>
        <p:spPr>
          <a:xfrm>
            <a:off x="2395625" y="1871975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0" name="Google Shape;1500;g32f8a951c9d_1_0"/>
          <p:cNvSpPr/>
          <p:nvPr/>
        </p:nvSpPr>
        <p:spPr>
          <a:xfrm>
            <a:off x="4606300" y="2165700"/>
            <a:ext cx="2702700" cy="968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Creates a Bzip2 compressed archive file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01" name="Google Shape;1501;g32f8a951c9d_1_0"/>
          <p:cNvSpPr/>
          <p:nvPr/>
        </p:nvSpPr>
        <p:spPr>
          <a:xfrm>
            <a:off x="5671300" y="1871975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2" name="Google Shape;1502;g32f8a951c9d_1_0"/>
          <p:cNvSpPr txBox="1"/>
          <p:nvPr>
            <p:ph idx="1" type="body"/>
          </p:nvPr>
        </p:nvSpPr>
        <p:spPr>
          <a:xfrm>
            <a:off x="320700" y="902850"/>
            <a:ext cx="83163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Q. What does the -z switch do when using the tar command?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3" name="Google Shape;1503;g32f8a951c9d_1_0"/>
          <p:cNvSpPr txBox="1"/>
          <p:nvPr>
            <p:ph type="title"/>
          </p:nvPr>
        </p:nvSpPr>
        <p:spPr>
          <a:xfrm>
            <a:off x="333750" y="156271"/>
            <a:ext cx="7036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Quiz 2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504" name="Google Shape;1504;g32f8a951c9d_1_0"/>
          <p:cNvCxnSpPr/>
          <p:nvPr/>
        </p:nvCxnSpPr>
        <p:spPr>
          <a:xfrm>
            <a:off x="4019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32f8a951c9d_1_334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10" name="Google Shape;1510;g32f8a951c9d_1_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g32f8a951c9d_1_334"/>
          <p:cNvSpPr/>
          <p:nvPr/>
        </p:nvSpPr>
        <p:spPr>
          <a:xfrm>
            <a:off x="1330625" y="2165700"/>
            <a:ext cx="2702700" cy="968100"/>
          </a:xfrm>
          <a:prstGeom prst="roundRect">
            <a:avLst>
              <a:gd fmla="val 16667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Uses gzip to compress archived files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12" name="Google Shape;1512;g32f8a951c9d_1_334"/>
          <p:cNvSpPr/>
          <p:nvPr/>
        </p:nvSpPr>
        <p:spPr>
          <a:xfrm>
            <a:off x="2395625" y="1871975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3" name="Google Shape;1513;g32f8a951c9d_1_334"/>
          <p:cNvSpPr/>
          <p:nvPr/>
        </p:nvSpPr>
        <p:spPr>
          <a:xfrm>
            <a:off x="4606300" y="2165700"/>
            <a:ext cx="2702700" cy="9681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Creates a Bzip2 compressed archive file</a:t>
            </a:r>
            <a:endParaRPr sz="13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14" name="Google Shape;1514;g32f8a951c9d_1_334"/>
          <p:cNvSpPr/>
          <p:nvPr/>
        </p:nvSpPr>
        <p:spPr>
          <a:xfrm>
            <a:off x="5671300" y="1871975"/>
            <a:ext cx="5727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5" name="Google Shape;1515;g32f8a951c9d_1_334"/>
          <p:cNvSpPr txBox="1"/>
          <p:nvPr>
            <p:ph idx="1" type="body"/>
          </p:nvPr>
        </p:nvSpPr>
        <p:spPr>
          <a:xfrm>
            <a:off x="320700" y="902850"/>
            <a:ext cx="8316300" cy="4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Q. What does the -z switch do when using the tar command?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16" name="Google Shape;1516;g32f8a951c9d_1_334"/>
          <p:cNvSpPr txBox="1"/>
          <p:nvPr>
            <p:ph type="title"/>
          </p:nvPr>
        </p:nvSpPr>
        <p:spPr>
          <a:xfrm>
            <a:off x="333750" y="156271"/>
            <a:ext cx="7036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Quiz 2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517" name="Google Shape;1517;g32f8a951c9d_1_334"/>
          <p:cNvCxnSpPr/>
          <p:nvPr/>
        </p:nvCxnSpPr>
        <p:spPr>
          <a:xfrm>
            <a:off x="4019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32fce4338f8_0_362"/>
          <p:cNvSpPr/>
          <p:nvPr/>
        </p:nvSpPr>
        <p:spPr>
          <a:xfrm>
            <a:off x="484500" y="1745675"/>
            <a:ext cx="8175000" cy="2405100"/>
          </a:xfrm>
          <a:prstGeom prst="roundRect">
            <a:avLst>
              <a:gd fmla="val 1255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23" name="Google Shape;1523;g32fce4338f8_0_362"/>
          <p:cNvSpPr txBox="1"/>
          <p:nvPr/>
        </p:nvSpPr>
        <p:spPr>
          <a:xfrm>
            <a:off x="484500" y="1947275"/>
            <a:ext cx="8175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Explaining command substitution using backticks (‘command’) and $()</a:t>
            </a:r>
            <a:endParaRPr b="1" sz="4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524" name="Google Shape;1524;g32fce4338f8_0_3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156" y="9927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32f82e76f46_0_1947"/>
          <p:cNvSpPr txBox="1"/>
          <p:nvPr>
            <p:ph type="title"/>
          </p:nvPr>
        </p:nvSpPr>
        <p:spPr>
          <a:xfrm>
            <a:off x="246231" y="199613"/>
            <a:ext cx="73041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Command substitution</a:t>
            </a:r>
            <a:br>
              <a:rPr lang="en" sz="2800"/>
            </a:b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30" name="Google Shape;1530;g32f82e76f46_0_1947"/>
          <p:cNvSpPr txBox="1"/>
          <p:nvPr>
            <p:ph idx="1" type="body"/>
          </p:nvPr>
        </p:nvSpPr>
        <p:spPr>
          <a:xfrm>
            <a:off x="364778" y="900609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Command substitution in Bash allows you to execute a command and insert its output into another command or context.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Backticks (‘command’):</a:t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Encloses the command to be executed.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output of the command replaces the backtick expression.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Backticks are an older syntax and can be harder to read, especially with nested commands, because they require escaping inner backticks.</a:t>
            </a:r>
            <a:endParaRPr/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$() Syntax: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Encloses the command to be executed.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Considered more readable and less prone to errors, especially when nesting commands.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$( ) syntax is generally preferred over backticks in modern Bash scripting.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31" name="Google Shape;1531;g32f82e76f46_0_1947"/>
          <p:cNvCxnSpPr/>
          <p:nvPr/>
        </p:nvCxnSpPr>
        <p:spPr>
          <a:xfrm>
            <a:off x="403253" y="816169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2" name="Google Shape;1532;g32f82e76f46_0_1947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33" name="Google Shape;1533;g32f82e76f46_0_19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4" name="Google Shape;1534;g32f82e76f46_0_1947"/>
          <p:cNvGrpSpPr/>
          <p:nvPr/>
        </p:nvGrpSpPr>
        <p:grpSpPr>
          <a:xfrm flipH="1">
            <a:off x="118220" y="4535201"/>
            <a:ext cx="1160803" cy="378074"/>
            <a:chOff x="7406117" y="275019"/>
            <a:chExt cx="1160803" cy="378074"/>
          </a:xfrm>
        </p:grpSpPr>
        <p:sp>
          <p:nvSpPr>
            <p:cNvPr id="1535" name="Google Shape;1535;g32f82e76f46_0_1947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g32f82e76f46_0_1947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g32f82e76f46_0_1947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32f82e76f46_0_1959"/>
          <p:cNvSpPr txBox="1"/>
          <p:nvPr>
            <p:ph type="title"/>
          </p:nvPr>
        </p:nvSpPr>
        <p:spPr>
          <a:xfrm>
            <a:off x="246231" y="199613"/>
            <a:ext cx="73041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Command substitution</a:t>
            </a:r>
            <a:br>
              <a:rPr lang="en" sz="2800"/>
            </a:b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43" name="Google Shape;1543;g32f82e76f46_0_1959"/>
          <p:cNvSpPr txBox="1"/>
          <p:nvPr>
            <p:ph idx="1" type="body"/>
          </p:nvPr>
        </p:nvSpPr>
        <p:spPr>
          <a:xfrm>
            <a:off x="354017" y="899649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 example, to capture the output of ‘ls | wc –l’ (which lists the number of files in the current directory) and embed it in an echo command, you can use either syntax.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Or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44" name="Google Shape;1544;g32f82e76f46_0_1959"/>
          <p:cNvCxnSpPr/>
          <p:nvPr/>
        </p:nvCxnSpPr>
        <p:spPr>
          <a:xfrm>
            <a:off x="403253" y="816169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5" name="Google Shape;1545;g32f82e76f46_0_1959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46" name="Google Shape;1546;g32f82e76f46_0_19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7" name="Google Shape;1547;g32f82e76f46_0_1959"/>
          <p:cNvGrpSpPr/>
          <p:nvPr/>
        </p:nvGrpSpPr>
        <p:grpSpPr>
          <a:xfrm flipH="1">
            <a:off x="118220" y="4535201"/>
            <a:ext cx="1160803" cy="378074"/>
            <a:chOff x="7406117" y="275019"/>
            <a:chExt cx="1160803" cy="378074"/>
          </a:xfrm>
        </p:grpSpPr>
        <p:sp>
          <p:nvSpPr>
            <p:cNvPr id="1548" name="Google Shape;1548;g32f82e76f46_0_1959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g32f82e76f46_0_1959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g32f82e76f46_0_1959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51" name="Google Shape;1551;g32f82e76f46_0_19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706" y="1647376"/>
            <a:ext cx="4534533" cy="40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g32f82e76f46_0_19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706" y="2559896"/>
            <a:ext cx="4620270" cy="457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2a4ef850daf_0_13"/>
          <p:cNvSpPr txBox="1"/>
          <p:nvPr>
            <p:ph type="title"/>
          </p:nvPr>
        </p:nvSpPr>
        <p:spPr>
          <a:xfrm>
            <a:off x="337100" y="154925"/>
            <a:ext cx="658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Foreground vs Background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500"/>
          </a:p>
        </p:txBody>
      </p:sp>
      <p:sp>
        <p:nvSpPr>
          <p:cNvPr id="1116" name="Google Shape;1116;g2a4ef850daf_0_13"/>
          <p:cNvSpPr txBox="1"/>
          <p:nvPr>
            <p:ph idx="1" type="body"/>
          </p:nvPr>
        </p:nvSpPr>
        <p:spPr>
          <a:xfrm>
            <a:off x="499638" y="904228"/>
            <a:ext cx="8542200" cy="2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 Linux, foreground processes require direct user interaction and tie up the terminal until they finish. Background processes, on the other hand, run independently, freeing up the terminal for other tasks.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Key differences: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1"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Interaction: </a:t>
            </a:r>
            <a:endParaRPr b="1"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Foreground processes connect to the terminal, allowing communication with the user via the screen and keyboard.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Background processes disconnect from the terminal and typically don't require user interaction.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t/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17" name="Google Shape;1117;g2a4ef850daf_0_13"/>
          <p:cNvCxnSpPr/>
          <p:nvPr/>
        </p:nvCxnSpPr>
        <p:spPr>
          <a:xfrm>
            <a:off x="413295" y="727613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18" name="Google Shape;1118;g2a4ef850daf_0_13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119" name="Google Shape;1119;g2a4ef850daf_0_13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g2a4ef850daf_0_13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g2a4ef850daf_0_13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2" name="Google Shape;1122;g2a4ef850daf_0_13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23" name="Google Shape;1123;g2a4ef850daf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0600" y="281722"/>
            <a:ext cx="1187250" cy="349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6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32fce4338f8_0_369"/>
          <p:cNvSpPr/>
          <p:nvPr/>
        </p:nvSpPr>
        <p:spPr>
          <a:xfrm>
            <a:off x="484500" y="2020625"/>
            <a:ext cx="8175000" cy="1855200"/>
          </a:xfrm>
          <a:prstGeom prst="roundRect">
            <a:avLst>
              <a:gd fmla="val 1255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558" name="Google Shape;1558;g32fce4338f8_0_369"/>
          <p:cNvSpPr txBox="1"/>
          <p:nvPr/>
        </p:nvSpPr>
        <p:spPr>
          <a:xfrm>
            <a:off x="841950" y="2222225"/>
            <a:ext cx="7460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Demonstrating how to use command substitution</a:t>
            </a:r>
            <a:endParaRPr b="1" sz="4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559" name="Google Shape;1559;g32fce4338f8_0_3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156" y="126768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g32f82e76f46_0_1984"/>
          <p:cNvSpPr txBox="1"/>
          <p:nvPr>
            <p:ph type="title"/>
          </p:nvPr>
        </p:nvSpPr>
        <p:spPr>
          <a:xfrm>
            <a:off x="337092" y="137597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65" name="Google Shape;1565;g32f82e76f46_0_1984"/>
          <p:cNvSpPr txBox="1"/>
          <p:nvPr>
            <p:ph idx="1" type="body"/>
          </p:nvPr>
        </p:nvSpPr>
        <p:spPr>
          <a:xfrm>
            <a:off x="412481" y="938897"/>
            <a:ext cx="8133300" cy="2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 can perform command substitution using two primary methods: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82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AutoNum type="arabicPeriod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‘$()’ Syntax: The recommended and more readable syntax.</a:t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82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AutoNum type="arabicPeriod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Backticks (‘command’): An older syntax that is still functional but can be harder to read, especially when nesting commands.</a:t>
            </a:r>
            <a:endParaRPr/>
          </a:p>
          <a:p>
            <a:pPr indent="-254000" lvl="0" marL="482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Here are several examples demonstrating command substitution:</a:t>
            </a:r>
            <a:endParaRPr/>
          </a:p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Assigning command output to a variable:</a:t>
            </a:r>
            <a:endParaRPr/>
          </a:p>
          <a:p>
            <a:pPr indent="-1968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66" name="Google Shape;1566;g32f82e76f46_0_1984"/>
          <p:cNvCxnSpPr/>
          <p:nvPr/>
        </p:nvCxnSpPr>
        <p:spPr>
          <a:xfrm>
            <a:off x="401097" y="710297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7" name="Google Shape;1567;g32f82e76f46_0_1984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68" name="Google Shape;1568;g32f82e76f46_0_19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9" name="Google Shape;1569;g32f82e76f46_0_1984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570" name="Google Shape;1570;g32f82e76f46_0_1984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g32f82e76f46_0_1984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g32f82e76f46_0_1984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73" name="Google Shape;1573;g32f82e76f46_0_19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571" y="3515545"/>
            <a:ext cx="2162477" cy="657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g32f82e76f46_0_1997"/>
          <p:cNvSpPr txBox="1"/>
          <p:nvPr>
            <p:ph type="title"/>
          </p:nvPr>
        </p:nvSpPr>
        <p:spPr>
          <a:xfrm>
            <a:off x="337092" y="137597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79" name="Google Shape;1579;g32f82e76f46_0_1997"/>
          <p:cNvSpPr txBox="1"/>
          <p:nvPr>
            <p:ph idx="1" type="body"/>
          </p:nvPr>
        </p:nvSpPr>
        <p:spPr>
          <a:xfrm>
            <a:off x="160704" y="911326"/>
            <a:ext cx="8133300" cy="2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Using command output as an argument:</a:t>
            </a:r>
            <a:endParaRPr/>
          </a:p>
          <a:p>
            <a:pPr indent="-1968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68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68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Embedding command output in a string:</a:t>
            </a:r>
            <a:endParaRPr/>
          </a:p>
          <a:p>
            <a:pPr indent="-1968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80" name="Google Shape;1580;g32f82e76f46_0_1997"/>
          <p:cNvCxnSpPr/>
          <p:nvPr/>
        </p:nvCxnSpPr>
        <p:spPr>
          <a:xfrm>
            <a:off x="401097" y="710297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1" name="Google Shape;1581;g32f82e76f46_0_1997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82" name="Google Shape;1582;g32f82e76f46_0_19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3" name="Google Shape;1583;g32f82e76f46_0_1997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584" name="Google Shape;1584;g32f82e76f46_0_1997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g32f82e76f46_0_1997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g32f82e76f46_0_1997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87" name="Google Shape;1587;g32f82e76f46_0_19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695" y="1488421"/>
            <a:ext cx="1914792" cy="43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g32f82e76f46_0_19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695" y="2788454"/>
            <a:ext cx="3181794" cy="562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32f82e76f46_0_2011"/>
          <p:cNvSpPr txBox="1"/>
          <p:nvPr>
            <p:ph type="title"/>
          </p:nvPr>
        </p:nvSpPr>
        <p:spPr>
          <a:xfrm>
            <a:off x="337092" y="137597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94" name="Google Shape;1594;g32f82e76f46_0_2011"/>
          <p:cNvSpPr txBox="1"/>
          <p:nvPr>
            <p:ph idx="1" type="body"/>
          </p:nvPr>
        </p:nvSpPr>
        <p:spPr>
          <a:xfrm>
            <a:off x="157878" y="911326"/>
            <a:ext cx="8133300" cy="2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Setting a variable to the contents of a file:</a:t>
            </a:r>
            <a:endParaRPr/>
          </a:p>
          <a:p>
            <a:pPr indent="-1968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68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68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68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68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These commands set ‘variable1’ and ‘variable2’ to the contents of ‘file1’ and ‘file2’ respectively.</a:t>
            </a:r>
            <a:endParaRPr/>
          </a:p>
          <a:p>
            <a:pPr indent="-1968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95" name="Google Shape;1595;g32f82e76f46_0_2011"/>
          <p:cNvCxnSpPr/>
          <p:nvPr/>
        </p:nvCxnSpPr>
        <p:spPr>
          <a:xfrm>
            <a:off x="401097" y="710297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6" name="Google Shape;1596;g32f82e76f46_0_2011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97" name="Google Shape;1597;g32f82e76f46_0_20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8" name="Google Shape;1598;g32f82e76f46_0_2011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599" name="Google Shape;1599;g32f82e76f46_0_2011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g32f82e76f46_0_2011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g32f82e76f46_0_2011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02" name="Google Shape;1602;g32f82e76f46_0_20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711" y="1505504"/>
            <a:ext cx="2705478" cy="971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32fce4338f8_0_376"/>
          <p:cNvSpPr/>
          <p:nvPr/>
        </p:nvSpPr>
        <p:spPr>
          <a:xfrm>
            <a:off x="484500" y="2020625"/>
            <a:ext cx="8175000" cy="1855200"/>
          </a:xfrm>
          <a:prstGeom prst="roundRect">
            <a:avLst>
              <a:gd fmla="val 1255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608" name="Google Shape;1608;g32fce4338f8_0_376"/>
          <p:cNvSpPr txBox="1"/>
          <p:nvPr/>
        </p:nvSpPr>
        <p:spPr>
          <a:xfrm>
            <a:off x="841950" y="2222225"/>
            <a:ext cx="7460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Introducing process substitution with &lt;() and &gt;().</a:t>
            </a:r>
            <a:endParaRPr b="1" sz="4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609" name="Google Shape;1609;g32fce4338f8_0_3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156" y="126768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g32f82e76f46_0_2035"/>
          <p:cNvSpPr txBox="1"/>
          <p:nvPr>
            <p:ph type="title"/>
          </p:nvPr>
        </p:nvSpPr>
        <p:spPr>
          <a:xfrm>
            <a:off x="337092" y="137597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Process substitution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15" name="Google Shape;1615;g32f82e76f46_0_2035"/>
          <p:cNvSpPr txBox="1"/>
          <p:nvPr>
            <p:ph idx="1" type="body"/>
          </p:nvPr>
        </p:nvSpPr>
        <p:spPr>
          <a:xfrm>
            <a:off x="355664" y="917250"/>
            <a:ext cx="8133300" cy="2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Process substitution in Bash allows you to treat the output (or input) of a command as if it were a file. This is particularly useful for commands that expect file arguments but you want to use the output of another command directly.</a:t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Syntax:</a:t>
            </a:r>
            <a:endParaRPr/>
          </a:p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&lt;(command): Treats the output of command as a file for reading (input).</a:t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&gt;(command): Treats the input as a file to be written to by command (output).</a:t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16" name="Google Shape;1616;g32f82e76f46_0_2035"/>
          <p:cNvCxnSpPr/>
          <p:nvPr/>
        </p:nvCxnSpPr>
        <p:spPr>
          <a:xfrm>
            <a:off x="401097" y="710297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7" name="Google Shape;1617;g32f82e76f46_0_2035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18" name="Google Shape;1618;g32f82e76f46_0_20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9" name="Google Shape;1619;g32f82e76f46_0_2035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620" name="Google Shape;1620;g32f82e76f46_0_2035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g32f82e76f46_0_2035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g32f82e76f46_0_2035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32f82e76f46_0_2047"/>
          <p:cNvSpPr txBox="1"/>
          <p:nvPr>
            <p:ph type="title"/>
          </p:nvPr>
        </p:nvSpPr>
        <p:spPr>
          <a:xfrm>
            <a:off x="337092" y="137597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Process substitution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28" name="Google Shape;1628;g32f82e76f46_0_2047"/>
          <p:cNvSpPr txBox="1"/>
          <p:nvPr>
            <p:ph idx="1" type="body"/>
          </p:nvPr>
        </p:nvSpPr>
        <p:spPr>
          <a:xfrm>
            <a:off x="374252" y="879004"/>
            <a:ext cx="8133300" cy="2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Example: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This command compares the output of two commands (‘ls *.c | cut -d. -f1’ and ‘ls *.out | cut -d. -f1’) as if they were files, without needing to create temporary files.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29" name="Google Shape;1629;g32f82e76f46_0_2047"/>
          <p:cNvCxnSpPr/>
          <p:nvPr/>
        </p:nvCxnSpPr>
        <p:spPr>
          <a:xfrm>
            <a:off x="401097" y="710297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0" name="Google Shape;1630;g32f82e76f46_0_2047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31" name="Google Shape;1631;g32f82e76f46_0_20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2" name="Google Shape;1632;g32f82e76f46_0_2047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633" name="Google Shape;1633;g32f82e76f46_0_2047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g32f82e76f46_0_2047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g32f82e76f46_0_2047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36" name="Google Shape;1636;g32f82e76f46_0_20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696" y="1508240"/>
            <a:ext cx="4706007" cy="400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32fce4338f8_0_383"/>
          <p:cNvSpPr/>
          <p:nvPr/>
        </p:nvSpPr>
        <p:spPr>
          <a:xfrm>
            <a:off x="1118425" y="2325275"/>
            <a:ext cx="6976800" cy="1272000"/>
          </a:xfrm>
          <a:prstGeom prst="roundRect">
            <a:avLst>
              <a:gd fmla="val 1255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642" name="Google Shape;1642;g32fce4338f8_0_383"/>
          <p:cNvSpPr txBox="1"/>
          <p:nvPr/>
        </p:nvSpPr>
        <p:spPr>
          <a:xfrm>
            <a:off x="1118425" y="2509475"/>
            <a:ext cx="697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Providing Examples</a:t>
            </a:r>
            <a:endParaRPr b="1" sz="4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643" name="Google Shape;1643;g32fce4338f8_0_3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9981" y="15462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32f82e76f46_0_2071"/>
          <p:cNvSpPr txBox="1"/>
          <p:nvPr>
            <p:ph type="title"/>
          </p:nvPr>
        </p:nvSpPr>
        <p:spPr>
          <a:xfrm>
            <a:off x="337092" y="137597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Examples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49" name="Google Shape;1649;g32f82e76f46_0_2071"/>
          <p:cNvSpPr txBox="1"/>
          <p:nvPr>
            <p:ph idx="1" type="body"/>
          </p:nvPr>
        </p:nvSpPr>
        <p:spPr>
          <a:xfrm>
            <a:off x="360535" y="885567"/>
            <a:ext cx="8133300" cy="2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Examples: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1. Compare two files using ‘diff’ with process substitution:</a:t>
            </a:r>
            <a:endParaRPr/>
          </a:p>
          <a:p>
            <a:pPr indent="-254000" lvl="0" marL="482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54000" lvl="0" marL="482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2. Capturing the output of ‘ls’ and passing it as input to another command: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3. Comparing directory sizes: 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50" name="Google Shape;1650;g32f82e76f46_0_2071"/>
          <p:cNvCxnSpPr/>
          <p:nvPr/>
        </p:nvCxnSpPr>
        <p:spPr>
          <a:xfrm>
            <a:off x="401097" y="710297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1" name="Google Shape;1651;g32f82e76f46_0_2071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52" name="Google Shape;1652;g32f82e76f46_0_20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3" name="Google Shape;1653;g32f82e76f46_0_2071"/>
          <p:cNvGrpSpPr/>
          <p:nvPr/>
        </p:nvGrpSpPr>
        <p:grpSpPr>
          <a:xfrm flipH="1">
            <a:off x="137675" y="4535201"/>
            <a:ext cx="1160803" cy="378074"/>
            <a:chOff x="7406117" y="275019"/>
            <a:chExt cx="1160803" cy="378074"/>
          </a:xfrm>
        </p:grpSpPr>
        <p:sp>
          <p:nvSpPr>
            <p:cNvPr id="1654" name="Google Shape;1654;g32f82e76f46_0_2071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g32f82e76f46_0_2071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g32f82e76f46_0_2071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57" name="Google Shape;1657;g32f82e76f46_0_20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5100" y="1705394"/>
            <a:ext cx="2943636" cy="504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g32f82e76f46_0_20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4185" y="2876802"/>
            <a:ext cx="2448267" cy="419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g32f82e76f46_0_20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0295" y="3962412"/>
            <a:ext cx="3562847" cy="390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7-rt.googleusercontent.com/slidesz/AGV_vUdd6K35GV49sUC255Xu5edu8chH50T3Lo1nPkM6n9u1tCn8UFl6JuggiLH6jcxxL3bwXMcq5M7igAZ8_JCT_TCXem33IkJT1gw-AOHn45_s1AT0CrxI8lBeCC5uMw5icI5VJucz7894Jiqtg-3xuA=s2048?key=e1a_6a9uKwUiyxlDy5vzZVSF" id="1664" name="Google Shape;1664;g32f82e76f46_0_20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459" y="378432"/>
            <a:ext cx="1699992" cy="49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665" name="Google Shape;1665;g32f82e76f46_0_2086"/>
          <p:cNvSpPr/>
          <p:nvPr/>
        </p:nvSpPr>
        <p:spPr>
          <a:xfrm>
            <a:off x="1127125" y="1935750"/>
            <a:ext cx="6976800" cy="1272000"/>
          </a:xfrm>
          <a:prstGeom prst="roundRect">
            <a:avLst>
              <a:gd fmla="val 1255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666" name="Google Shape;1666;g32f82e76f46_0_2086"/>
          <p:cNvSpPr txBox="1"/>
          <p:nvPr/>
        </p:nvSpPr>
        <p:spPr>
          <a:xfrm>
            <a:off x="1127125" y="2119950"/>
            <a:ext cx="697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Time for Case Study!</a:t>
            </a:r>
            <a:endParaRPr b="1" sz="4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a4ef850daf_0_40"/>
          <p:cNvSpPr txBox="1"/>
          <p:nvPr>
            <p:ph type="title"/>
          </p:nvPr>
        </p:nvSpPr>
        <p:spPr>
          <a:xfrm>
            <a:off x="337100" y="117649"/>
            <a:ext cx="658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Foreground vs Background</a:t>
            </a:r>
            <a:endParaRPr sz="2500"/>
          </a:p>
        </p:txBody>
      </p:sp>
      <p:sp>
        <p:nvSpPr>
          <p:cNvPr id="1129" name="Google Shape;1129;g2a4ef850daf_0_40"/>
          <p:cNvSpPr txBox="1"/>
          <p:nvPr>
            <p:ph idx="1" type="body"/>
          </p:nvPr>
        </p:nvSpPr>
        <p:spPr>
          <a:xfrm>
            <a:off x="322400" y="876425"/>
            <a:ext cx="8542200" cy="2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1"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Execution:</a:t>
            </a:r>
            <a:endParaRPr b="1"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By default, programs run as foreground processes.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 run a process in the background, add an ampersand (&amp;) at the end of the command.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1"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Management:</a:t>
            </a:r>
            <a:endParaRPr b="1"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 can suspend a foreground process with Ctrl+Z and move it to the background using the bg command.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jobs command lists background processes started from the current shell.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200"/>
              <a:buNone/>
            </a:pPr>
            <a:r>
              <a:t/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30" name="Google Shape;1130;g2a4ef850daf_0_40"/>
          <p:cNvCxnSpPr/>
          <p:nvPr/>
        </p:nvCxnSpPr>
        <p:spPr>
          <a:xfrm>
            <a:off x="413295" y="690337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31" name="Google Shape;1131;g2a4ef850daf_0_40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132" name="Google Shape;1132;g2a4ef850daf_0_40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g2a4ef850daf_0_40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g2a4ef850daf_0_40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5" name="Google Shape;1135;g2a4ef850daf_0_40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36" name="Google Shape;1136;g2a4ef850daf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0600" y="281722"/>
            <a:ext cx="1187250" cy="349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32f82e76f46_0_2091"/>
          <p:cNvSpPr txBox="1"/>
          <p:nvPr>
            <p:ph type="title"/>
          </p:nvPr>
        </p:nvSpPr>
        <p:spPr>
          <a:xfrm>
            <a:off x="262800" y="64025"/>
            <a:ext cx="77040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Important</a:t>
            </a:r>
            <a:endParaRPr/>
          </a:p>
        </p:txBody>
      </p:sp>
      <p:sp>
        <p:nvSpPr>
          <p:cNvPr id="1672" name="Google Shape;1672;g32f82e76f46_0_2091"/>
          <p:cNvSpPr txBox="1"/>
          <p:nvPr>
            <p:ph idx="1" type="subTitle"/>
          </p:nvPr>
        </p:nvSpPr>
        <p:spPr>
          <a:xfrm>
            <a:off x="204100" y="911750"/>
            <a:ext cx="8447100" cy="19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Complete the post-class assessment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Complete assignments (if any)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Practice the concepts and techniques taught in this session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Review your lecture notes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Note down questions and queries regarding this session and consult the teaching 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assistant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73" name="Google Shape;1673;g32f82e76f46_0_2091"/>
          <p:cNvCxnSpPr/>
          <p:nvPr/>
        </p:nvCxnSpPr>
        <p:spPr>
          <a:xfrm>
            <a:off x="392561" y="685131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32f82e76f46_0_2097"/>
          <p:cNvSpPr txBox="1"/>
          <p:nvPr>
            <p:ph type="ctrTitle"/>
          </p:nvPr>
        </p:nvSpPr>
        <p:spPr>
          <a:xfrm>
            <a:off x="2125800" y="2213825"/>
            <a:ext cx="48924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</a:pPr>
            <a:r>
              <a:rPr lang="en"/>
              <a:t>Thanks</a:t>
            </a:r>
            <a:r>
              <a:rPr lang="en">
                <a:solidFill>
                  <a:schemeClr val="dk2"/>
                </a:solidFill>
              </a:rPr>
              <a:t>!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679" name="Google Shape;1679;g32f82e76f46_0_2097"/>
          <p:cNvGrpSpPr/>
          <p:nvPr/>
        </p:nvGrpSpPr>
        <p:grpSpPr>
          <a:xfrm>
            <a:off x="7682392" y="669706"/>
            <a:ext cx="741576" cy="321909"/>
            <a:chOff x="7612992" y="1041181"/>
            <a:chExt cx="741576" cy="321909"/>
          </a:xfrm>
        </p:grpSpPr>
        <p:sp>
          <p:nvSpPr>
            <p:cNvPr id="1680" name="Google Shape;1680;g32f82e76f46_0_2097"/>
            <p:cNvSpPr/>
            <p:nvPr/>
          </p:nvSpPr>
          <p:spPr>
            <a:xfrm>
              <a:off x="7612992" y="1103471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g32f82e76f46_0_2097"/>
            <p:cNvSpPr/>
            <p:nvPr/>
          </p:nvSpPr>
          <p:spPr>
            <a:xfrm>
              <a:off x="8236209" y="124880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g32f82e76f46_0_2097"/>
            <p:cNvSpPr/>
            <p:nvPr/>
          </p:nvSpPr>
          <p:spPr>
            <a:xfrm>
              <a:off x="7953176" y="1041181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3" name="Google Shape;1683;g32f82e76f46_0_2097"/>
          <p:cNvGrpSpPr/>
          <p:nvPr/>
        </p:nvGrpSpPr>
        <p:grpSpPr>
          <a:xfrm flipH="1">
            <a:off x="305567" y="4611044"/>
            <a:ext cx="1160803" cy="149474"/>
            <a:chOff x="7406117" y="503619"/>
            <a:chExt cx="1160803" cy="149474"/>
          </a:xfrm>
        </p:grpSpPr>
        <p:sp>
          <p:nvSpPr>
            <p:cNvPr id="1684" name="Google Shape;1684;g32f82e76f46_0_2097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g32f82e76f46_0_2097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g32f82e76f46_0_2097"/>
            <p:cNvSpPr/>
            <p:nvPr/>
          </p:nvSpPr>
          <p:spPr>
            <a:xfrm>
              <a:off x="7946326" y="5036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87" name="Google Shape;1687;g32f82e76f46_0_20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3650" y="1198218"/>
            <a:ext cx="1644036" cy="48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2a4ef850daf_0_85"/>
          <p:cNvSpPr txBox="1"/>
          <p:nvPr>
            <p:ph type="title"/>
          </p:nvPr>
        </p:nvSpPr>
        <p:spPr>
          <a:xfrm>
            <a:off x="337100" y="154925"/>
            <a:ext cx="658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Foreground vs Background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500"/>
          </a:p>
        </p:txBody>
      </p:sp>
      <p:sp>
        <p:nvSpPr>
          <p:cNvPr id="1142" name="Google Shape;1142;g2a4ef850daf_0_85"/>
          <p:cNvSpPr txBox="1"/>
          <p:nvPr>
            <p:ph idx="1" type="body"/>
          </p:nvPr>
        </p:nvSpPr>
        <p:spPr>
          <a:xfrm>
            <a:off x="64450" y="896890"/>
            <a:ext cx="8542200" cy="2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4. Terminal Connection: 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Background processes are not detached from your terminal. Closing the terminal may kill background jobs unless nohup is used</a:t>
            </a: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5. Processing: 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ontserrat"/>
              <a:buChar char="●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processor schedules foreground and background processes in the same way. The main difference is whether the shell waits for the process to finish.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43" name="Google Shape;1143;g2a4ef850daf_0_85"/>
          <p:cNvCxnSpPr/>
          <p:nvPr/>
        </p:nvCxnSpPr>
        <p:spPr>
          <a:xfrm>
            <a:off x="413295" y="724013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4" name="Google Shape;1144;g2a4ef850daf_0_85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45" name="Google Shape;1145;g2a4ef850daf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0600" y="281722"/>
            <a:ext cx="1187250" cy="349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32fce4338f8_0_313"/>
          <p:cNvSpPr/>
          <p:nvPr/>
        </p:nvSpPr>
        <p:spPr>
          <a:xfrm>
            <a:off x="895050" y="1745675"/>
            <a:ext cx="7353900" cy="2405100"/>
          </a:xfrm>
          <a:prstGeom prst="roundRect">
            <a:avLst>
              <a:gd fmla="val 12555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151" name="Google Shape;1151;g32fce4338f8_0_313"/>
          <p:cNvSpPr txBox="1"/>
          <p:nvPr/>
        </p:nvSpPr>
        <p:spPr>
          <a:xfrm>
            <a:off x="1083600" y="1947275"/>
            <a:ext cx="6976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Demonstrating running commands in the background using ‘&amp;’</a:t>
            </a:r>
            <a:endParaRPr b="1" sz="4000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152" name="Google Shape;1152;g32fce4338f8_0_3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156" y="9927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3226662dffb_0_78"/>
          <p:cNvSpPr txBox="1"/>
          <p:nvPr>
            <p:ph type="title"/>
          </p:nvPr>
        </p:nvSpPr>
        <p:spPr>
          <a:xfrm>
            <a:off x="337100" y="154925"/>
            <a:ext cx="6581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500"/>
              <a:t>Let’s do it</a:t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5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500"/>
          </a:p>
        </p:txBody>
      </p:sp>
      <p:sp>
        <p:nvSpPr>
          <p:cNvPr id="1158" name="Google Shape;1158;g3226662dffb_0_78"/>
          <p:cNvSpPr txBox="1"/>
          <p:nvPr>
            <p:ph idx="1" type="body"/>
          </p:nvPr>
        </p:nvSpPr>
        <p:spPr>
          <a:xfrm>
            <a:off x="199350" y="900674"/>
            <a:ext cx="8542200" cy="2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 run a command in the background in Linux, append an ampersand (&amp;) to the end of the command. This tells the shell to execute the command as a separate background process, immediately freeing up the terminal.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 Medium"/>
              <a:buChar char="●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For example:</a:t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This will start the vim text editor in the background. The terminal will display the shell job ID and the process ID (PID) of the background command.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500">
              <a:solidFill>
                <a:srgbClr val="040C2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9" name="Google Shape;1159;g3226662dffb_0_78"/>
          <p:cNvCxnSpPr/>
          <p:nvPr/>
        </p:nvCxnSpPr>
        <p:spPr>
          <a:xfrm>
            <a:off x="413295" y="699438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60" name="Google Shape;1160;g3226662dffb_0_78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161" name="Google Shape;1161;g3226662dffb_0_78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g3226662dffb_0_78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g3226662dffb_0_78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4" name="Google Shape;1164;g3226662dffb_0_78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65" name="Google Shape;1165;g3226662dffb_0_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0600" y="281722"/>
            <a:ext cx="1187250" cy="349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g3226662dffb_0_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5588" y="1910675"/>
            <a:ext cx="1247949" cy="428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32f82e76f46_0_1559"/>
          <p:cNvSpPr txBox="1"/>
          <p:nvPr>
            <p:ph type="title"/>
          </p:nvPr>
        </p:nvSpPr>
        <p:spPr>
          <a:xfrm>
            <a:off x="333750" y="156271"/>
            <a:ext cx="70362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72" name="Google Shape;1172;g32f82e76f46_0_1559"/>
          <p:cNvSpPr txBox="1"/>
          <p:nvPr>
            <p:ph idx="1" type="body"/>
          </p:nvPr>
        </p:nvSpPr>
        <p:spPr>
          <a:xfrm>
            <a:off x="181750" y="911897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Montserrat Medium"/>
              <a:buChar char="●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If the command produces output, it may interfere with the terminal prompt. To avoid this, redirect the output to a file or to /dev/null to discard it.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                                            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or 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73" name="Google Shape;1173;g32f82e76f46_0_1559"/>
          <p:cNvCxnSpPr/>
          <p:nvPr/>
        </p:nvCxnSpPr>
        <p:spPr>
          <a:xfrm>
            <a:off x="4019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4" name="Google Shape;1174;g32f82e76f46_0_1559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75" name="Google Shape;1175;g32f82e76f46_0_15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6" name="Google Shape;1176;g32f82e76f46_0_1559"/>
          <p:cNvGrpSpPr/>
          <p:nvPr/>
        </p:nvGrpSpPr>
        <p:grpSpPr>
          <a:xfrm flipH="1">
            <a:off x="166858" y="4535201"/>
            <a:ext cx="1160803" cy="378074"/>
            <a:chOff x="7406117" y="275019"/>
            <a:chExt cx="1160803" cy="378074"/>
          </a:xfrm>
        </p:grpSpPr>
        <p:sp>
          <p:nvSpPr>
            <p:cNvPr id="1177" name="Google Shape;1177;g32f82e76f46_0_1559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g32f82e76f46_0_1559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g32f82e76f46_0_1559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80" name="Google Shape;1180;g32f82e76f46_0_15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711" y="1674759"/>
            <a:ext cx="2743583" cy="37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g32f82e76f46_0_15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711" y="2658648"/>
            <a:ext cx="2791215" cy="419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inancial Consulting Toolkit by Slidesgo">
  <a:themeElements>
    <a:clrScheme name="Simple Light">
      <a:dk1>
        <a:srgbClr val="11318A"/>
      </a:dk1>
      <a:lt1>
        <a:srgbClr val="FFFFFF"/>
      </a:lt1>
      <a:dk2>
        <a:srgbClr val="0087F8"/>
      </a:dk2>
      <a:lt2>
        <a:srgbClr val="80DAFB"/>
      </a:lt2>
      <a:accent1>
        <a:srgbClr val="C3EDFD"/>
      </a:accent1>
      <a:accent2>
        <a:srgbClr val="BC4C6B"/>
      </a:accent2>
      <a:accent3>
        <a:srgbClr val="FF9FB7"/>
      </a:accent3>
      <a:accent4>
        <a:srgbClr val="E57791"/>
      </a:accent4>
      <a:accent5>
        <a:srgbClr val="FFFFFF"/>
      </a:accent5>
      <a:accent6>
        <a:srgbClr val="FFFFFF"/>
      </a:accent6>
      <a:hlink>
        <a:srgbClr val="1131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utomotive Industry Marketing Plan by Slidesgo">
  <a:themeElements>
    <a:clrScheme name="Simple Light">
      <a:dk1>
        <a:srgbClr val="1C1A1B"/>
      </a:dk1>
      <a:lt1>
        <a:srgbClr val="F2F2F2"/>
      </a:lt1>
      <a:dk2>
        <a:srgbClr val="FFFFFF"/>
      </a:dk2>
      <a:lt2>
        <a:srgbClr val="E3E3E3"/>
      </a:lt2>
      <a:accent1>
        <a:srgbClr val="BCCBCF"/>
      </a:accent1>
      <a:accent2>
        <a:srgbClr val="527394"/>
      </a:accent2>
      <a:accent3>
        <a:srgbClr val="FD984E"/>
      </a:accent3>
      <a:accent4>
        <a:srgbClr val="FF465C"/>
      </a:accent4>
      <a:accent5>
        <a:srgbClr val="FFFFFF"/>
      </a:accent5>
      <a:accent6>
        <a:srgbClr val="FFFFFF"/>
      </a:accent6>
      <a:hlink>
        <a:srgbClr val="1C1A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